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354" r:id="rId7"/>
    <p:sldId id="366" r:id="rId8"/>
    <p:sldId id="415" r:id="rId9"/>
    <p:sldId id="367" r:id="rId10"/>
    <p:sldId id="368" r:id="rId11"/>
    <p:sldId id="355" r:id="rId12"/>
    <p:sldId id="369" r:id="rId13"/>
    <p:sldId id="370" r:id="rId14"/>
    <p:sldId id="371" r:id="rId15"/>
    <p:sldId id="372" r:id="rId16"/>
    <p:sldId id="356" r:id="rId17"/>
    <p:sldId id="373" r:id="rId18"/>
    <p:sldId id="374" r:id="rId19"/>
    <p:sldId id="375" r:id="rId20"/>
    <p:sldId id="357" r:id="rId21"/>
    <p:sldId id="376" r:id="rId22"/>
    <p:sldId id="377" r:id="rId23"/>
    <p:sldId id="378" r:id="rId24"/>
    <p:sldId id="358" r:id="rId25"/>
    <p:sldId id="379" r:id="rId26"/>
    <p:sldId id="380" r:id="rId27"/>
    <p:sldId id="381" r:id="rId28"/>
    <p:sldId id="382" r:id="rId29"/>
    <p:sldId id="359" r:id="rId30"/>
    <p:sldId id="383" r:id="rId31"/>
    <p:sldId id="384" r:id="rId32"/>
    <p:sldId id="386" r:id="rId33"/>
    <p:sldId id="360" r:id="rId34"/>
    <p:sldId id="388" r:id="rId35"/>
    <p:sldId id="390" r:id="rId36"/>
    <p:sldId id="391" r:id="rId37"/>
    <p:sldId id="392" r:id="rId38"/>
    <p:sldId id="361" r:id="rId39"/>
    <p:sldId id="416" r:id="rId40"/>
    <p:sldId id="393" r:id="rId41"/>
    <p:sldId id="394" r:id="rId42"/>
    <p:sldId id="395" r:id="rId43"/>
    <p:sldId id="362" r:id="rId44"/>
    <p:sldId id="396" r:id="rId45"/>
    <p:sldId id="398" r:id="rId46"/>
    <p:sldId id="399" r:id="rId47"/>
    <p:sldId id="400" r:id="rId48"/>
    <p:sldId id="401" r:id="rId49"/>
    <p:sldId id="363" r:id="rId50"/>
    <p:sldId id="402" r:id="rId51"/>
    <p:sldId id="403" r:id="rId52"/>
    <p:sldId id="404" r:id="rId53"/>
    <p:sldId id="405" r:id="rId54"/>
    <p:sldId id="364" r:id="rId55"/>
    <p:sldId id="406" r:id="rId56"/>
    <p:sldId id="407" r:id="rId57"/>
    <p:sldId id="408" r:id="rId58"/>
    <p:sldId id="365" r:id="rId59"/>
    <p:sldId id="409" r:id="rId60"/>
    <p:sldId id="410" r:id="rId61"/>
    <p:sldId id="411" r:id="rId62"/>
    <p:sldId id="412" r:id="rId63"/>
    <p:sldId id="413" r:id="rId64"/>
    <p:sldId id="352" r:id="rId65"/>
    <p:sldId id="353" r:id="rId66"/>
    <p:sldId id="300" r:id="rId67"/>
    <p:sldId id="414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EE8F2F-B53B-4BFC-8952-E56F925F6A0E}" v="173" dt="2021-08-19T04:31:45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6FEE8F2F-B53B-4BFC-8952-E56F925F6A0E}"/>
    <pc:docChg chg="custSel addSld modSld">
      <pc:chgData name="박동규" userId="cebcdd3f-733e-4af1-b963-9742717e494c" providerId="ADAL" clId="{6FEE8F2F-B53B-4BFC-8952-E56F925F6A0E}" dt="2021-08-19T04:41:07.666" v="885" actId="1076"/>
      <pc:docMkLst>
        <pc:docMk/>
      </pc:docMkLst>
      <pc:sldChg chg="modSp mod">
        <pc:chgData name="박동규" userId="cebcdd3f-733e-4af1-b963-9742717e494c" providerId="ADAL" clId="{6FEE8F2F-B53B-4BFC-8952-E56F925F6A0E}" dt="2021-08-19T04:41:05.296" v="884" actId="1076"/>
        <pc:sldMkLst>
          <pc:docMk/>
          <pc:sldMk cId="2777923983" sldId="352"/>
        </pc:sldMkLst>
        <pc:picChg chg="mod">
          <ac:chgData name="박동규" userId="cebcdd3f-733e-4af1-b963-9742717e494c" providerId="ADAL" clId="{6FEE8F2F-B53B-4BFC-8952-E56F925F6A0E}" dt="2021-08-19T04:41:05.296" v="884" actId="1076"/>
          <ac:picMkLst>
            <pc:docMk/>
            <pc:sldMk cId="2777923983" sldId="352"/>
            <ac:picMk id="5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1:07.666" v="885" actId="1076"/>
        <pc:sldMkLst>
          <pc:docMk/>
          <pc:sldMk cId="1902126616" sldId="353"/>
        </pc:sldMkLst>
        <pc:picChg chg="mod">
          <ac:chgData name="박동규" userId="cebcdd3f-733e-4af1-b963-9742717e494c" providerId="ADAL" clId="{6FEE8F2F-B53B-4BFC-8952-E56F925F6A0E}" dt="2021-08-19T04:41:07.666" v="885" actId="1076"/>
          <ac:picMkLst>
            <pc:docMk/>
            <pc:sldMk cId="1902126616" sldId="353"/>
            <ac:picMk id="4" creationId="{00000000-0000-0000-0000-000000000000}"/>
          </ac:picMkLst>
        </pc:picChg>
      </pc:sldChg>
      <pc:sldChg chg="addSp modSp mod">
        <pc:chgData name="박동규" userId="cebcdd3f-733e-4af1-b963-9742717e494c" providerId="ADAL" clId="{6FEE8F2F-B53B-4BFC-8952-E56F925F6A0E}" dt="2021-08-19T04:23:17.034" v="432" actId="1076"/>
        <pc:sldMkLst>
          <pc:docMk/>
          <pc:sldMk cId="3419608322" sldId="355"/>
        </pc:sldMkLst>
        <pc:spChg chg="add mod">
          <ac:chgData name="박동규" userId="cebcdd3f-733e-4af1-b963-9742717e494c" providerId="ADAL" clId="{6FEE8F2F-B53B-4BFC-8952-E56F925F6A0E}" dt="2021-08-19T04:23:17.034" v="432" actId="1076"/>
          <ac:spMkLst>
            <pc:docMk/>
            <pc:sldMk cId="3419608322" sldId="355"/>
            <ac:spMk id="5" creationId="{5B793AF0-2C67-45FE-A94F-09C7E43F62D3}"/>
          </ac:spMkLst>
        </pc:spChg>
      </pc:sldChg>
      <pc:sldChg chg="addSp modSp mod">
        <pc:chgData name="박동규" userId="cebcdd3f-733e-4af1-b963-9742717e494c" providerId="ADAL" clId="{6FEE8F2F-B53B-4BFC-8952-E56F925F6A0E}" dt="2021-08-19T04:26:30.171" v="617" actId="1076"/>
        <pc:sldMkLst>
          <pc:docMk/>
          <pc:sldMk cId="3048548972" sldId="357"/>
        </pc:sldMkLst>
        <pc:spChg chg="add mod">
          <ac:chgData name="박동규" userId="cebcdd3f-733e-4af1-b963-9742717e494c" providerId="ADAL" clId="{6FEE8F2F-B53B-4BFC-8952-E56F925F6A0E}" dt="2021-08-19T04:26:30.171" v="617" actId="1076"/>
          <ac:spMkLst>
            <pc:docMk/>
            <pc:sldMk cId="3048548972" sldId="357"/>
            <ac:spMk id="5" creationId="{CBD4954B-AEE0-494D-8237-4A5A8F848FC0}"/>
          </ac:spMkLst>
        </pc:spChg>
        <pc:picChg chg="mod">
          <ac:chgData name="박동규" userId="cebcdd3f-733e-4af1-b963-9742717e494c" providerId="ADAL" clId="{6FEE8F2F-B53B-4BFC-8952-E56F925F6A0E}" dt="2021-08-19T04:25:54.810" v="537" actId="1076"/>
          <ac:picMkLst>
            <pc:docMk/>
            <pc:sldMk cId="3048548972" sldId="357"/>
            <ac:picMk id="4" creationId="{00000000-0000-0000-0000-000000000000}"/>
          </ac:picMkLst>
        </pc:picChg>
      </pc:sldChg>
      <pc:sldChg chg="delSp mod">
        <pc:chgData name="박동규" userId="cebcdd3f-733e-4af1-b963-9742717e494c" providerId="ADAL" clId="{6FEE8F2F-B53B-4BFC-8952-E56F925F6A0E}" dt="2021-08-19T04:30:01.216" v="716" actId="21"/>
        <pc:sldMkLst>
          <pc:docMk/>
          <pc:sldMk cId="3976342686" sldId="361"/>
        </pc:sldMkLst>
        <pc:picChg chg="del">
          <ac:chgData name="박동규" userId="cebcdd3f-733e-4af1-b963-9742717e494c" providerId="ADAL" clId="{6FEE8F2F-B53B-4BFC-8952-E56F925F6A0E}" dt="2021-08-19T04:30:01.216" v="716" actId="21"/>
          <ac:picMkLst>
            <pc:docMk/>
            <pc:sldMk cId="3976342686" sldId="361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0:32.812" v="875" actId="20577"/>
        <pc:sldMkLst>
          <pc:docMk/>
          <pc:sldMk cId="2684052739" sldId="365"/>
        </pc:sldMkLst>
        <pc:spChg chg="mod">
          <ac:chgData name="박동규" userId="cebcdd3f-733e-4af1-b963-9742717e494c" providerId="ADAL" clId="{6FEE8F2F-B53B-4BFC-8952-E56F925F6A0E}" dt="2021-08-19T04:40:32.812" v="875" actId="20577"/>
          <ac:spMkLst>
            <pc:docMk/>
            <pc:sldMk cId="2684052739" sldId="365"/>
            <ac:spMk id="3" creationId="{00000000-0000-0000-0000-000000000000}"/>
          </ac:spMkLst>
        </pc:spChg>
      </pc:sldChg>
      <pc:sldChg chg="delSp modSp mod">
        <pc:chgData name="박동규" userId="cebcdd3f-733e-4af1-b963-9742717e494c" providerId="ADAL" clId="{6FEE8F2F-B53B-4BFC-8952-E56F925F6A0E}" dt="2021-08-19T04:18:14.747" v="1" actId="21"/>
        <pc:sldMkLst>
          <pc:docMk/>
          <pc:sldMk cId="444349537" sldId="366"/>
        </pc:sldMkLst>
        <pc:picChg chg="del mod">
          <ac:chgData name="박동규" userId="cebcdd3f-733e-4af1-b963-9742717e494c" providerId="ADAL" clId="{6FEE8F2F-B53B-4BFC-8952-E56F925F6A0E}" dt="2021-08-19T04:18:14.747" v="1" actId="21"/>
          <ac:picMkLst>
            <pc:docMk/>
            <pc:sldMk cId="444349537" sldId="366"/>
            <ac:picMk id="5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1:09.564" v="114" actId="1076"/>
        <pc:sldMkLst>
          <pc:docMk/>
          <pc:sldMk cId="1046612507" sldId="367"/>
        </pc:sldMkLst>
        <pc:picChg chg="mod">
          <ac:chgData name="박동규" userId="cebcdd3f-733e-4af1-b963-9742717e494c" providerId="ADAL" clId="{6FEE8F2F-B53B-4BFC-8952-E56F925F6A0E}" dt="2021-08-19T04:21:09.564" v="114" actId="1076"/>
          <ac:picMkLst>
            <pc:docMk/>
            <pc:sldMk cId="1046612507" sldId="367"/>
            <ac:picMk id="2" creationId="{00000000-0000-0000-0000-000000000000}"/>
          </ac:picMkLst>
        </pc:picChg>
      </pc:sldChg>
      <pc:sldChg chg="addSp delSp modSp mod">
        <pc:chgData name="박동규" userId="cebcdd3f-733e-4af1-b963-9742717e494c" providerId="ADAL" clId="{6FEE8F2F-B53B-4BFC-8952-E56F925F6A0E}" dt="2021-08-19T04:22:41.386" v="349" actId="1076"/>
        <pc:sldMkLst>
          <pc:docMk/>
          <pc:sldMk cId="2002249516" sldId="368"/>
        </pc:sldMkLst>
        <pc:spChg chg="add mod">
          <ac:chgData name="박동규" userId="cebcdd3f-733e-4af1-b963-9742717e494c" providerId="ADAL" clId="{6FEE8F2F-B53B-4BFC-8952-E56F925F6A0E}" dt="2021-08-19T04:22:41.386" v="349" actId="1076"/>
          <ac:spMkLst>
            <pc:docMk/>
            <pc:sldMk cId="2002249516" sldId="368"/>
            <ac:spMk id="8" creationId="{8994BFA2-BF58-460B-BEEC-5764EDE1CF38}"/>
          </ac:spMkLst>
        </pc:spChg>
        <pc:picChg chg="mod">
          <ac:chgData name="박동규" userId="cebcdd3f-733e-4af1-b963-9742717e494c" providerId="ADAL" clId="{6FEE8F2F-B53B-4BFC-8952-E56F925F6A0E}" dt="2021-08-19T04:21:21.852" v="116" actId="1076"/>
          <ac:picMkLst>
            <pc:docMk/>
            <pc:sldMk cId="2002249516" sldId="368"/>
            <ac:picMk id="3" creationId="{00000000-0000-0000-0000-000000000000}"/>
          </ac:picMkLst>
        </pc:picChg>
        <pc:picChg chg="add del mod">
          <ac:chgData name="박동규" userId="cebcdd3f-733e-4af1-b963-9742717e494c" providerId="ADAL" clId="{6FEE8F2F-B53B-4BFC-8952-E56F925F6A0E}" dt="2021-08-19T04:21:27.402" v="120" actId="478"/>
          <ac:picMkLst>
            <pc:docMk/>
            <pc:sldMk cId="2002249516" sldId="368"/>
            <ac:picMk id="5" creationId="{69BDD6D5-7EB3-407A-ACDE-42AD9132D4A5}"/>
          </ac:picMkLst>
        </pc:picChg>
        <pc:picChg chg="add del mod">
          <ac:chgData name="박동규" userId="cebcdd3f-733e-4af1-b963-9742717e494c" providerId="ADAL" clId="{6FEE8F2F-B53B-4BFC-8952-E56F925F6A0E}" dt="2021-08-19T04:21:32.111" v="124" actId="478"/>
          <ac:picMkLst>
            <pc:docMk/>
            <pc:sldMk cId="2002249516" sldId="368"/>
            <ac:picMk id="7" creationId="{D03231FE-1C74-40CF-B956-3236680D89DD}"/>
          </ac:picMkLst>
        </pc:picChg>
      </pc:sldChg>
      <pc:sldChg chg="addSp modSp mod">
        <pc:chgData name="박동규" userId="cebcdd3f-733e-4af1-b963-9742717e494c" providerId="ADAL" clId="{6FEE8F2F-B53B-4BFC-8952-E56F925F6A0E}" dt="2021-08-19T04:25:12.433" v="512" actId="20577"/>
        <pc:sldMkLst>
          <pc:docMk/>
          <pc:sldMk cId="2863044693" sldId="369"/>
        </pc:sldMkLst>
        <pc:spChg chg="add mod">
          <ac:chgData name="박동규" userId="cebcdd3f-733e-4af1-b963-9742717e494c" providerId="ADAL" clId="{6FEE8F2F-B53B-4BFC-8952-E56F925F6A0E}" dt="2021-08-19T04:25:12.433" v="512" actId="20577"/>
          <ac:spMkLst>
            <pc:docMk/>
            <pc:sldMk cId="2863044693" sldId="369"/>
            <ac:spMk id="5" creationId="{15B533DD-2F96-43AD-A9DC-44E9E8A99606}"/>
          </ac:spMkLst>
        </pc:spChg>
        <pc:spChg chg="add mod">
          <ac:chgData name="박동규" userId="cebcdd3f-733e-4af1-b963-9742717e494c" providerId="ADAL" clId="{6FEE8F2F-B53B-4BFC-8952-E56F925F6A0E}" dt="2021-08-19T04:24:05.126" v="506" actId="1076"/>
          <ac:spMkLst>
            <pc:docMk/>
            <pc:sldMk cId="2863044693" sldId="369"/>
            <ac:spMk id="6" creationId="{C4AF99CC-A453-43AD-8243-593A0214752B}"/>
          </ac:spMkLst>
        </pc:spChg>
        <pc:picChg chg="mod">
          <ac:chgData name="박동규" userId="cebcdd3f-733e-4af1-b963-9742717e494c" providerId="ADAL" clId="{6FEE8F2F-B53B-4BFC-8952-E56F925F6A0E}" dt="2021-08-19T04:23:31.345" v="437" actId="1076"/>
          <ac:picMkLst>
            <pc:docMk/>
            <pc:sldMk cId="2863044693" sldId="369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4:21.603" v="508" actId="1076"/>
        <pc:sldMkLst>
          <pc:docMk/>
          <pc:sldMk cId="1841616591" sldId="371"/>
        </pc:sldMkLst>
        <pc:picChg chg="mod">
          <ac:chgData name="박동규" userId="cebcdd3f-733e-4af1-b963-9742717e494c" providerId="ADAL" clId="{6FEE8F2F-B53B-4BFC-8952-E56F925F6A0E}" dt="2021-08-19T04:24:21.603" v="508" actId="1076"/>
          <ac:picMkLst>
            <pc:docMk/>
            <pc:sldMk cId="1841616591" sldId="371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4:56.974" v="511" actId="1076"/>
        <pc:sldMkLst>
          <pc:docMk/>
          <pc:sldMk cId="2615269795" sldId="374"/>
        </pc:sldMkLst>
        <pc:picChg chg="mod">
          <ac:chgData name="박동규" userId="cebcdd3f-733e-4af1-b963-9742717e494c" providerId="ADAL" clId="{6FEE8F2F-B53B-4BFC-8952-E56F925F6A0E}" dt="2021-08-19T04:24:56.974" v="511" actId="1076"/>
          <ac:picMkLst>
            <pc:docMk/>
            <pc:sldMk cId="2615269795" sldId="374"/>
            <ac:picMk id="3" creationId="{00000000-0000-0000-0000-000000000000}"/>
          </ac:picMkLst>
        </pc:picChg>
      </pc:sldChg>
      <pc:sldChg chg="addSp modSp mod">
        <pc:chgData name="박동규" userId="cebcdd3f-733e-4af1-b963-9742717e494c" providerId="ADAL" clId="{6FEE8F2F-B53B-4BFC-8952-E56F925F6A0E}" dt="2021-08-19T04:25:35.914" v="535" actId="1076"/>
        <pc:sldMkLst>
          <pc:docMk/>
          <pc:sldMk cId="4031173101" sldId="375"/>
        </pc:sldMkLst>
        <pc:spChg chg="add mod">
          <ac:chgData name="박동규" userId="cebcdd3f-733e-4af1-b963-9742717e494c" providerId="ADAL" clId="{6FEE8F2F-B53B-4BFC-8952-E56F925F6A0E}" dt="2021-08-19T04:25:35.914" v="535" actId="1076"/>
          <ac:spMkLst>
            <pc:docMk/>
            <pc:sldMk cId="4031173101" sldId="375"/>
            <ac:spMk id="5" creationId="{EFBB2358-1704-4EDB-8DE3-61D69FE40C04}"/>
          </ac:spMkLst>
        </pc:spChg>
      </pc:sldChg>
      <pc:sldChg chg="addSp modSp mod">
        <pc:chgData name="박동규" userId="cebcdd3f-733e-4af1-b963-9742717e494c" providerId="ADAL" clId="{6FEE8F2F-B53B-4BFC-8952-E56F925F6A0E}" dt="2021-08-19T04:28:04.758" v="703"/>
        <pc:sldMkLst>
          <pc:docMk/>
          <pc:sldMk cId="2818635059" sldId="376"/>
        </pc:sldMkLst>
        <pc:spChg chg="add mod">
          <ac:chgData name="박동규" userId="cebcdd3f-733e-4af1-b963-9742717e494c" providerId="ADAL" clId="{6FEE8F2F-B53B-4BFC-8952-E56F925F6A0E}" dt="2021-08-19T04:28:04.758" v="703"/>
          <ac:spMkLst>
            <pc:docMk/>
            <pc:sldMk cId="2818635059" sldId="376"/>
            <ac:spMk id="5" creationId="{8B5B2EAF-4869-4AB7-A9EE-DE1DB0D0842C}"/>
          </ac:spMkLst>
        </pc:spChg>
      </pc:sldChg>
      <pc:sldChg chg="modSp mod">
        <pc:chgData name="박동규" userId="cebcdd3f-733e-4af1-b963-9742717e494c" providerId="ADAL" clId="{6FEE8F2F-B53B-4BFC-8952-E56F925F6A0E}" dt="2021-08-19T04:28:18.193" v="705" actId="1076"/>
        <pc:sldMkLst>
          <pc:docMk/>
          <pc:sldMk cId="1866265143" sldId="378"/>
        </pc:sldMkLst>
        <pc:picChg chg="mod">
          <ac:chgData name="박동규" userId="cebcdd3f-733e-4af1-b963-9742717e494c" providerId="ADAL" clId="{6FEE8F2F-B53B-4BFC-8952-E56F925F6A0E}" dt="2021-08-19T04:28:18.193" v="705" actId="1076"/>
          <ac:picMkLst>
            <pc:docMk/>
            <pc:sldMk cId="1866265143" sldId="378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8:25.951" v="707" actId="1076"/>
        <pc:sldMkLst>
          <pc:docMk/>
          <pc:sldMk cId="3803806299" sldId="379"/>
        </pc:sldMkLst>
        <pc:picChg chg="mod">
          <ac:chgData name="박동규" userId="cebcdd3f-733e-4af1-b963-9742717e494c" providerId="ADAL" clId="{6FEE8F2F-B53B-4BFC-8952-E56F925F6A0E}" dt="2021-08-19T04:28:25.951" v="707" actId="1076"/>
          <ac:picMkLst>
            <pc:docMk/>
            <pc:sldMk cId="3803806299" sldId="379"/>
            <ac:picMk id="5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8:38.274" v="710" actId="1076"/>
        <pc:sldMkLst>
          <pc:docMk/>
          <pc:sldMk cId="2235101323" sldId="382"/>
        </pc:sldMkLst>
        <pc:picChg chg="mod">
          <ac:chgData name="박동규" userId="cebcdd3f-733e-4af1-b963-9742717e494c" providerId="ADAL" clId="{6FEE8F2F-B53B-4BFC-8952-E56F925F6A0E}" dt="2021-08-19T04:28:38.274" v="710" actId="1076"/>
          <ac:picMkLst>
            <pc:docMk/>
            <pc:sldMk cId="2235101323" sldId="382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8:48.394" v="711" actId="14100"/>
        <pc:sldMkLst>
          <pc:docMk/>
          <pc:sldMk cId="452899836" sldId="384"/>
        </pc:sldMkLst>
        <pc:picChg chg="mod">
          <ac:chgData name="박동규" userId="cebcdd3f-733e-4af1-b963-9742717e494c" providerId="ADAL" clId="{6FEE8F2F-B53B-4BFC-8952-E56F925F6A0E}" dt="2021-08-19T04:28:48.394" v="711" actId="14100"/>
          <ac:picMkLst>
            <pc:docMk/>
            <pc:sldMk cId="452899836" sldId="384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29:18.622" v="715" actId="1076"/>
        <pc:sldMkLst>
          <pc:docMk/>
          <pc:sldMk cId="902030230" sldId="388"/>
        </pc:sldMkLst>
        <pc:spChg chg="mod">
          <ac:chgData name="박동규" userId="cebcdd3f-733e-4af1-b963-9742717e494c" providerId="ADAL" clId="{6FEE8F2F-B53B-4BFC-8952-E56F925F6A0E}" dt="2021-08-19T04:29:05.785" v="712" actId="20577"/>
          <ac:spMkLst>
            <pc:docMk/>
            <pc:sldMk cId="902030230" sldId="388"/>
            <ac:spMk id="4" creationId="{00000000-0000-0000-0000-000000000000}"/>
          </ac:spMkLst>
        </pc:spChg>
        <pc:picChg chg="mod">
          <ac:chgData name="박동규" userId="cebcdd3f-733e-4af1-b963-9742717e494c" providerId="ADAL" clId="{6FEE8F2F-B53B-4BFC-8952-E56F925F6A0E}" dt="2021-08-19T04:29:18.622" v="715" actId="1076"/>
          <ac:picMkLst>
            <pc:docMk/>
            <pc:sldMk cId="902030230" sldId="388"/>
            <ac:picMk id="2" creationId="{00000000-0000-0000-0000-000000000000}"/>
          </ac:picMkLst>
        </pc:picChg>
      </pc:sldChg>
      <pc:sldChg chg="addSp modSp mod">
        <pc:chgData name="박동규" userId="cebcdd3f-733e-4af1-b963-9742717e494c" providerId="ADAL" clId="{6FEE8F2F-B53B-4BFC-8952-E56F925F6A0E}" dt="2021-08-19T04:31:49.442" v="851" actId="1076"/>
        <pc:sldMkLst>
          <pc:docMk/>
          <pc:sldMk cId="916728747" sldId="393"/>
        </pc:sldMkLst>
        <pc:spChg chg="add mod">
          <ac:chgData name="박동규" userId="cebcdd3f-733e-4af1-b963-9742717e494c" providerId="ADAL" clId="{6FEE8F2F-B53B-4BFC-8952-E56F925F6A0E}" dt="2021-08-19T04:31:49.442" v="851" actId="1076"/>
          <ac:spMkLst>
            <pc:docMk/>
            <pc:sldMk cId="916728747" sldId="393"/>
            <ac:spMk id="6" creationId="{3E5E9179-8B42-48DC-8A02-E03B3C0D207C}"/>
          </ac:spMkLst>
        </pc:spChg>
        <pc:picChg chg="mod">
          <ac:chgData name="박동규" userId="cebcdd3f-733e-4af1-b963-9742717e494c" providerId="ADAL" clId="{6FEE8F2F-B53B-4BFC-8952-E56F925F6A0E}" dt="2021-08-19T04:31:10.267" v="774" actId="1076"/>
          <ac:picMkLst>
            <pc:docMk/>
            <pc:sldMk cId="916728747" sldId="393"/>
            <ac:picMk id="5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31:55.985" v="853" actId="1076"/>
        <pc:sldMkLst>
          <pc:docMk/>
          <pc:sldMk cId="3099915676" sldId="395"/>
        </pc:sldMkLst>
        <pc:picChg chg="mod">
          <ac:chgData name="박동규" userId="cebcdd3f-733e-4af1-b963-9742717e494c" providerId="ADAL" clId="{6FEE8F2F-B53B-4BFC-8952-E56F925F6A0E}" dt="2021-08-19T04:31:55.985" v="853" actId="1076"/>
          <ac:picMkLst>
            <pc:docMk/>
            <pc:sldMk cId="3099915676" sldId="395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32:06.446" v="854" actId="207"/>
        <pc:sldMkLst>
          <pc:docMk/>
          <pc:sldMk cId="1019731977" sldId="396"/>
        </pc:sldMkLst>
        <pc:spChg chg="mod">
          <ac:chgData name="박동규" userId="cebcdd3f-733e-4af1-b963-9742717e494c" providerId="ADAL" clId="{6FEE8F2F-B53B-4BFC-8952-E56F925F6A0E}" dt="2021-08-19T04:32:06.446" v="854" actId="207"/>
          <ac:spMkLst>
            <pc:docMk/>
            <pc:sldMk cId="1019731977" sldId="396"/>
            <ac:spMk id="4" creationId="{00000000-0000-0000-0000-000000000000}"/>
          </ac:spMkLst>
        </pc:spChg>
      </pc:sldChg>
      <pc:sldChg chg="modSp mod">
        <pc:chgData name="박동규" userId="cebcdd3f-733e-4af1-b963-9742717e494c" providerId="ADAL" clId="{6FEE8F2F-B53B-4BFC-8952-E56F925F6A0E}" dt="2021-08-19T04:32:17.020" v="855" actId="207"/>
        <pc:sldMkLst>
          <pc:docMk/>
          <pc:sldMk cId="1993386490" sldId="398"/>
        </pc:sldMkLst>
        <pc:spChg chg="mod">
          <ac:chgData name="박동규" userId="cebcdd3f-733e-4af1-b963-9742717e494c" providerId="ADAL" clId="{6FEE8F2F-B53B-4BFC-8952-E56F925F6A0E}" dt="2021-08-19T04:32:17.020" v="855" actId="207"/>
          <ac:spMkLst>
            <pc:docMk/>
            <pc:sldMk cId="1993386490" sldId="398"/>
            <ac:spMk id="4" creationId="{00000000-0000-0000-0000-000000000000}"/>
          </ac:spMkLst>
        </pc:spChg>
      </pc:sldChg>
      <pc:sldChg chg="modSp mod">
        <pc:chgData name="박동규" userId="cebcdd3f-733e-4af1-b963-9742717e494c" providerId="ADAL" clId="{6FEE8F2F-B53B-4BFC-8952-E56F925F6A0E}" dt="2021-08-19T04:32:28.489" v="857" actId="1076"/>
        <pc:sldMkLst>
          <pc:docMk/>
          <pc:sldMk cId="390131750" sldId="400"/>
        </pc:sldMkLst>
        <pc:picChg chg="mod">
          <ac:chgData name="박동규" userId="cebcdd3f-733e-4af1-b963-9742717e494c" providerId="ADAL" clId="{6FEE8F2F-B53B-4BFC-8952-E56F925F6A0E}" dt="2021-08-19T04:32:28.489" v="857" actId="1076"/>
          <ac:picMkLst>
            <pc:docMk/>
            <pc:sldMk cId="390131750" sldId="400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35:53.025" v="865" actId="1076"/>
        <pc:sldMkLst>
          <pc:docMk/>
          <pc:sldMk cId="1083944417" sldId="403"/>
        </pc:sldMkLst>
        <pc:spChg chg="mod">
          <ac:chgData name="박동규" userId="cebcdd3f-733e-4af1-b963-9742717e494c" providerId="ADAL" clId="{6FEE8F2F-B53B-4BFC-8952-E56F925F6A0E}" dt="2021-08-19T04:35:47.918" v="863" actId="15"/>
          <ac:spMkLst>
            <pc:docMk/>
            <pc:sldMk cId="1083944417" sldId="403"/>
            <ac:spMk id="4" creationId="{00000000-0000-0000-0000-000000000000}"/>
          </ac:spMkLst>
        </pc:spChg>
        <pc:picChg chg="mod">
          <ac:chgData name="박동규" userId="cebcdd3f-733e-4af1-b963-9742717e494c" providerId="ADAL" clId="{6FEE8F2F-B53B-4BFC-8952-E56F925F6A0E}" dt="2021-08-19T04:35:53.025" v="865" actId="1076"/>
          <ac:picMkLst>
            <pc:docMk/>
            <pc:sldMk cId="1083944417" sldId="403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0:40.873" v="877" actId="1076"/>
        <pc:sldMkLst>
          <pc:docMk/>
          <pc:sldMk cId="3009748845" sldId="409"/>
        </pc:sldMkLst>
        <pc:picChg chg="mod">
          <ac:chgData name="박동규" userId="cebcdd3f-733e-4af1-b963-9742717e494c" providerId="ADAL" clId="{6FEE8F2F-B53B-4BFC-8952-E56F925F6A0E}" dt="2021-08-19T04:40:40.873" v="877" actId="1076"/>
          <ac:picMkLst>
            <pc:docMk/>
            <pc:sldMk cId="3009748845" sldId="409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0:50.906" v="879" actId="1076"/>
        <pc:sldMkLst>
          <pc:docMk/>
          <pc:sldMk cId="2542261417" sldId="411"/>
        </pc:sldMkLst>
        <pc:picChg chg="mod">
          <ac:chgData name="박동규" userId="cebcdd3f-733e-4af1-b963-9742717e494c" providerId="ADAL" clId="{6FEE8F2F-B53B-4BFC-8952-E56F925F6A0E}" dt="2021-08-19T04:40:50.906" v="879" actId="1076"/>
          <ac:picMkLst>
            <pc:docMk/>
            <pc:sldMk cId="2542261417" sldId="411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0:56.177" v="881" actId="1076"/>
        <pc:sldMkLst>
          <pc:docMk/>
          <pc:sldMk cId="447109682" sldId="412"/>
        </pc:sldMkLst>
        <pc:picChg chg="mod">
          <ac:chgData name="박동규" userId="cebcdd3f-733e-4af1-b963-9742717e494c" providerId="ADAL" clId="{6FEE8F2F-B53B-4BFC-8952-E56F925F6A0E}" dt="2021-08-19T04:40:56.177" v="881" actId="1076"/>
          <ac:picMkLst>
            <pc:docMk/>
            <pc:sldMk cId="447109682" sldId="412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6FEE8F2F-B53B-4BFC-8952-E56F925F6A0E}" dt="2021-08-19T04:41:01.881" v="883" actId="1076"/>
        <pc:sldMkLst>
          <pc:docMk/>
          <pc:sldMk cId="368045911" sldId="413"/>
        </pc:sldMkLst>
        <pc:picChg chg="mod">
          <ac:chgData name="박동규" userId="cebcdd3f-733e-4af1-b963-9742717e494c" providerId="ADAL" clId="{6FEE8F2F-B53B-4BFC-8952-E56F925F6A0E}" dt="2021-08-19T04:41:01.881" v="883" actId="1076"/>
          <ac:picMkLst>
            <pc:docMk/>
            <pc:sldMk cId="368045911" sldId="413"/>
            <ac:picMk id="3" creationId="{00000000-0000-0000-0000-000000000000}"/>
          </ac:picMkLst>
        </pc:picChg>
      </pc:sldChg>
      <pc:sldChg chg="addSp delSp modSp new mod">
        <pc:chgData name="박동규" userId="cebcdd3f-733e-4af1-b963-9742717e494c" providerId="ADAL" clId="{6FEE8F2F-B53B-4BFC-8952-E56F925F6A0E}" dt="2021-08-19T04:21:00.318" v="112" actId="1076"/>
        <pc:sldMkLst>
          <pc:docMk/>
          <pc:sldMk cId="3561055097" sldId="415"/>
        </pc:sldMkLst>
        <pc:spChg chg="del">
          <ac:chgData name="박동규" userId="cebcdd3f-733e-4af1-b963-9742717e494c" providerId="ADAL" clId="{6FEE8F2F-B53B-4BFC-8952-E56F925F6A0E}" dt="2021-08-19T04:18:41.796" v="3" actId="478"/>
          <ac:spMkLst>
            <pc:docMk/>
            <pc:sldMk cId="3561055097" sldId="415"/>
            <ac:spMk id="2" creationId="{AE8BCB51-0F22-4EA0-97D3-AB66768CA969}"/>
          </ac:spMkLst>
        </pc:spChg>
        <pc:spChg chg="del">
          <ac:chgData name="박동규" userId="cebcdd3f-733e-4af1-b963-9742717e494c" providerId="ADAL" clId="{6FEE8F2F-B53B-4BFC-8952-E56F925F6A0E}" dt="2021-08-19T04:18:41.796" v="3" actId="478"/>
          <ac:spMkLst>
            <pc:docMk/>
            <pc:sldMk cId="3561055097" sldId="415"/>
            <ac:spMk id="3" creationId="{2C703911-BB8C-4875-A808-31E1B9FEF7A1}"/>
          </ac:spMkLst>
        </pc:spChg>
        <pc:spChg chg="add mod">
          <ac:chgData name="박동규" userId="cebcdd3f-733e-4af1-b963-9742717e494c" providerId="ADAL" clId="{6FEE8F2F-B53B-4BFC-8952-E56F925F6A0E}" dt="2021-08-19T04:21:00.318" v="112" actId="1076"/>
          <ac:spMkLst>
            <pc:docMk/>
            <pc:sldMk cId="3561055097" sldId="415"/>
            <ac:spMk id="9" creationId="{2A0FD956-7CF4-4A89-B10F-7D70D19EBF29}"/>
          </ac:spMkLst>
        </pc:spChg>
        <pc:picChg chg="add mod">
          <ac:chgData name="박동규" userId="cebcdd3f-733e-4af1-b963-9742717e494c" providerId="ADAL" clId="{6FEE8F2F-B53B-4BFC-8952-E56F925F6A0E}" dt="2021-08-19T04:18:48.067" v="6" actId="1076"/>
          <ac:picMkLst>
            <pc:docMk/>
            <pc:sldMk cId="3561055097" sldId="415"/>
            <ac:picMk id="4" creationId="{573FD540-EA7E-43AB-8B01-5CBEE1AF5F5E}"/>
          </ac:picMkLst>
        </pc:picChg>
        <pc:picChg chg="add del mod">
          <ac:chgData name="박동규" userId="cebcdd3f-733e-4af1-b963-9742717e494c" providerId="ADAL" clId="{6FEE8F2F-B53B-4BFC-8952-E56F925F6A0E}" dt="2021-08-19T04:19:51.771" v="13" actId="478"/>
          <ac:picMkLst>
            <pc:docMk/>
            <pc:sldMk cId="3561055097" sldId="415"/>
            <ac:picMk id="6" creationId="{5BB9C4C2-A0C3-49C4-A8FD-20337B7751AD}"/>
          </ac:picMkLst>
        </pc:picChg>
        <pc:picChg chg="add del mod">
          <ac:chgData name="박동규" userId="cebcdd3f-733e-4af1-b963-9742717e494c" providerId="ADAL" clId="{6FEE8F2F-B53B-4BFC-8952-E56F925F6A0E}" dt="2021-08-19T04:20:07.511" v="17" actId="478"/>
          <ac:picMkLst>
            <pc:docMk/>
            <pc:sldMk cId="3561055097" sldId="415"/>
            <ac:picMk id="8" creationId="{21C1964E-F35D-451C-9167-D04EC420F0FE}"/>
          </ac:picMkLst>
        </pc:picChg>
      </pc:sldChg>
      <pc:sldChg chg="addSp delSp modSp new mod">
        <pc:chgData name="박동규" userId="cebcdd3f-733e-4af1-b963-9742717e494c" providerId="ADAL" clId="{6FEE8F2F-B53B-4BFC-8952-E56F925F6A0E}" dt="2021-08-19T04:31:03.715" v="772"/>
        <pc:sldMkLst>
          <pc:docMk/>
          <pc:sldMk cId="1211084736" sldId="416"/>
        </pc:sldMkLst>
        <pc:spChg chg="del">
          <ac:chgData name="박동규" userId="cebcdd3f-733e-4af1-b963-9742717e494c" providerId="ADAL" clId="{6FEE8F2F-B53B-4BFC-8952-E56F925F6A0E}" dt="2021-08-19T04:30:16.833" v="722" actId="478"/>
          <ac:spMkLst>
            <pc:docMk/>
            <pc:sldMk cId="1211084736" sldId="416"/>
            <ac:spMk id="2" creationId="{006AF461-226A-409F-B272-097D6F5AC3E5}"/>
          </ac:spMkLst>
        </pc:spChg>
        <pc:spChg chg="del">
          <ac:chgData name="박동규" userId="cebcdd3f-733e-4af1-b963-9742717e494c" providerId="ADAL" clId="{6FEE8F2F-B53B-4BFC-8952-E56F925F6A0E}" dt="2021-08-19T04:30:13.348" v="721" actId="478"/>
          <ac:spMkLst>
            <pc:docMk/>
            <pc:sldMk cId="1211084736" sldId="416"/>
            <ac:spMk id="3" creationId="{449CB181-E647-4246-87C9-DB5741BF4B33}"/>
          </ac:spMkLst>
        </pc:spChg>
        <pc:spChg chg="add mod">
          <ac:chgData name="박동규" userId="cebcdd3f-733e-4af1-b963-9742717e494c" providerId="ADAL" clId="{6FEE8F2F-B53B-4BFC-8952-E56F925F6A0E}" dt="2021-08-19T04:31:03.715" v="772"/>
          <ac:spMkLst>
            <pc:docMk/>
            <pc:sldMk cId="1211084736" sldId="416"/>
            <ac:spMk id="5" creationId="{58979C28-93C9-4D38-8512-8F8A2EA84B42}"/>
          </ac:spMkLst>
        </pc:spChg>
        <pc:picChg chg="add mod">
          <ac:chgData name="박동규" userId="cebcdd3f-733e-4af1-b963-9742717e494c" providerId="ADAL" clId="{6FEE8F2F-B53B-4BFC-8952-E56F925F6A0E}" dt="2021-08-19T04:30:10.211" v="720" actId="1076"/>
          <ac:picMkLst>
            <pc:docMk/>
            <pc:sldMk cId="1211084736" sldId="416"/>
            <ac:picMk id="4" creationId="{2EEBE208-0A2B-441E-AD2B-4BDDD9746BAA}"/>
          </ac:picMkLst>
        </pc:picChg>
      </pc:sldChg>
    </pc:docChg>
  </pc:docChgLst>
  <pc:docChgLst>
    <pc:chgData name="박동규" userId="cebcdd3f-733e-4af1-b963-9742717e494c" providerId="ADAL" clId="{72676902-D70E-4CE8-BF8E-CD020C9DA47E}"/>
    <pc:docChg chg="custSel addSld delSld modSld">
      <pc:chgData name="박동규" userId="cebcdd3f-733e-4af1-b963-9742717e494c" providerId="ADAL" clId="{72676902-D70E-4CE8-BF8E-CD020C9DA47E}" dt="2021-07-14T06:25:16.693" v="56" actId="27636"/>
      <pc:docMkLst>
        <pc:docMk/>
      </pc:docMkLst>
      <pc:sldChg chg="modSp">
        <pc:chgData name="박동규" userId="cebcdd3f-733e-4af1-b963-9742717e494c" providerId="ADAL" clId="{72676902-D70E-4CE8-BF8E-CD020C9DA47E}" dt="2021-07-14T02:30:38.868" v="23" actId="207"/>
        <pc:sldMkLst>
          <pc:docMk/>
          <pc:sldMk cId="3620160249" sldId="300"/>
        </pc:sldMkLst>
        <pc:spChg chg="mod">
          <ac:chgData name="박동규" userId="cebcdd3f-733e-4af1-b963-9742717e494c" providerId="ADAL" clId="{72676902-D70E-4CE8-BF8E-CD020C9DA47E}" dt="2021-07-14T02:30:38.868" v="23" actId="207"/>
          <ac:spMkLst>
            <pc:docMk/>
            <pc:sldMk cId="3620160249" sldId="300"/>
            <ac:spMk id="3" creationId="{00000000-0000-0000-0000-000000000000}"/>
          </ac:spMkLst>
        </pc:spChg>
      </pc:sldChg>
      <pc:sldChg chg="del">
        <pc:chgData name="박동규" userId="cebcdd3f-733e-4af1-b963-9742717e494c" providerId="ADAL" clId="{72676902-D70E-4CE8-BF8E-CD020C9DA47E}" dt="2021-07-14T06:25:03.985" v="51" actId="2696"/>
        <pc:sldMkLst>
          <pc:docMk/>
          <pc:sldMk cId="736334659" sldId="314"/>
        </pc:sldMkLst>
      </pc:sldChg>
      <pc:sldChg chg="modSp add">
        <pc:chgData name="박동규" userId="cebcdd3f-733e-4af1-b963-9742717e494c" providerId="ADAL" clId="{72676902-D70E-4CE8-BF8E-CD020C9DA47E}" dt="2021-07-14T06:25:16.693" v="56" actId="27636"/>
        <pc:sldMkLst>
          <pc:docMk/>
          <pc:sldMk cId="2514527622" sldId="414"/>
        </pc:sldMkLst>
        <pc:spChg chg="mod">
          <ac:chgData name="박동규" userId="cebcdd3f-733e-4af1-b963-9742717e494c" providerId="ADAL" clId="{72676902-D70E-4CE8-BF8E-CD020C9DA47E}" dt="2021-07-14T06:25:16.693" v="56" actId="27636"/>
          <ac:spMkLst>
            <pc:docMk/>
            <pc:sldMk cId="2514527622" sldId="414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38200" y="389299"/>
            <a:ext cx="10515600" cy="573051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8615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>
            <a:lvl1pPr>
              <a:defRPr sz="3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37881"/>
            <a:ext cx="10515600" cy="4260501"/>
          </a:xfrm>
        </p:spPr>
        <p:txBody>
          <a:bodyPr/>
          <a:lstStyle>
            <a:lvl1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59242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259242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259242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/>
              <a:t>10</a:t>
            </a:r>
            <a:r>
              <a:rPr lang="ko-KR" altLang="en-US" sz="3600" b="1" dirty="0"/>
              <a:t>장 순환 신경망</a:t>
            </a:r>
            <a:endParaRPr lang="en-US" altLang="ko-KR" sz="3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처음에는 입력으로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이 제공된다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순환 신경망의 뉴런은 이 입력에 가중치를 곱하고 활성화 함수를 적용한 뒤에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을 만들어 낸다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그리고 시간이 흘러 다음 입력이 제공될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가 들어온다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그런데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이때는 이 </a:t>
                </a:r>
                <a:r>
                  <a:rPr lang="ko-KR" altLang="en-US" dirty="0" err="1"/>
                  <a:t>입력뿐만</a:t>
                </a:r>
                <a:r>
                  <a:rPr lang="ko-KR" altLang="en-US" dirty="0"/>
                  <a:t> 아니라 뉴런의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이 입력과 함께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순환 에지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recurrent edge</a:t>
                </a:r>
                <a:r>
                  <a:rPr lang="ko-KR" altLang="en-US" dirty="0"/>
                  <a:t>를 통해 제공되는 것이다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입력은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0" dirty="0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와 같이 연속적으로 제공되는 벡터이고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순환 신경망 노드를 통해서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0" dirty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의 출력이 차례로 발생해 전달되는 구조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계층은 하나 이상의 층으로 연결되어 있을 수 있으며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모두 이전 상태 정보를 보존하는 기능과 다음 층으로 정보를 전달 하는 구조를 가짐</a:t>
                </a:r>
                <a:endParaRPr lang="en-US" altLang="ko-KR" dirty="0"/>
              </a:p>
              <a:p>
                <a:r>
                  <a:rPr lang="ko-KR" altLang="en-US" dirty="0"/>
                  <a:t>순환 신경망의 각 계층은 순환구조를 가지고 있어서 흔히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순환 셀 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recurrent cell </a:t>
                </a:r>
                <a:r>
                  <a:rPr lang="ko-KR" altLang="en-US" dirty="0"/>
                  <a:t>혹은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cell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이라고도 부름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36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신호가 전달될 때는 학습을 통해 변경되는 </a:t>
            </a:r>
            <a:r>
              <a:rPr lang="ko-KR" altLang="en-US" dirty="0" err="1"/>
              <a:t>연결강도가</a:t>
            </a:r>
            <a:r>
              <a:rPr lang="ko-KR" altLang="en-US" dirty="0"/>
              <a:t> 곱해져서 전달되므로 하나의 셀에 신호가 입력되고 출력이 만들어지는 과정을 살펴보면 아래 그림의 왼쪽과 같음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877" y="1844699"/>
            <a:ext cx="9511513" cy="40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셀이 시간에 따라 입력을 처리하는 모습을 펼쳐보면 셀의 출력은 자기 자신에게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연결강도로</a:t>
                </a:r>
                <a:r>
                  <a:rPr lang="ko-KR" altLang="en-US" dirty="0"/>
                  <a:t> 전달되고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 시간의 입력을 받아 새로운 입력을 만들어 냄</a:t>
                </a:r>
                <a:endParaRPr lang="en-US" altLang="ko-KR" dirty="0"/>
              </a:p>
              <a:p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순환 에지는 </a:t>
                </a:r>
                <a:r>
                  <a:rPr lang="ko-KR" altLang="en-US" b="1" dirty="0"/>
                  <a:t>이전 순간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ko-KR" altLang="en-US" b="1" dirty="0"/>
                  <a:t>에 발생한 정보를 다음 순간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ko-KR" altLang="en-US" b="1" dirty="0"/>
                  <a:t>에 전달할 수 있기 </a:t>
                </a:r>
                <a:r>
                  <a:rPr lang="ko-KR" altLang="en-US" dirty="0"/>
                  <a:t>때문에 순환 신경망의 뉴런은 일정한 지속시간을 갖고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길이가 가변적이며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문맥 의존적인 입력을 처리할 수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이렇게 </a:t>
                </a:r>
                <a:r>
                  <a:rPr lang="ko-KR" altLang="en-US" b="1" dirty="0"/>
                  <a:t>단순한 순환 신경망</a:t>
                </a:r>
                <a:r>
                  <a:rPr lang="ko-KR" altLang="en-US" dirty="0"/>
                  <a:t>을</a:t>
                </a:r>
                <a:r>
                  <a:rPr lang="ko-KR" altLang="en-US" b="1" dirty="0"/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바닐라 순환 신경망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vanilla RNN</a:t>
                </a:r>
                <a:r>
                  <a:rPr lang="ko-KR" altLang="en-US" dirty="0"/>
                  <a:t>이라고 함</a:t>
                </a:r>
                <a:endParaRPr lang="en-US" altLang="ko-KR" dirty="0"/>
              </a:p>
              <a:p>
                <a:r>
                  <a:rPr lang="ko-KR" altLang="en-US" dirty="0"/>
                  <a:t>순환 신경망에서 다시 한번 주의해서 살펴봐야할 것은 이 신경망이 시간의 흐름에 따라 새로운 벡터를 </a:t>
                </a:r>
                <a:r>
                  <a:rPr lang="ko-KR" altLang="en-US" dirty="0" err="1"/>
                  <a:t>입력받지만</a:t>
                </a:r>
                <a:r>
                  <a:rPr lang="ko-KR" altLang="en-US" dirty="0"/>
                  <a:t> 모든 순간마다 동일한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라는 </a:t>
                </a:r>
                <a:r>
                  <a:rPr lang="ko-KR" altLang="en-US" dirty="0" err="1"/>
                  <a:t>연결강도를</a:t>
                </a:r>
                <a:r>
                  <a:rPr lang="ko-KR" altLang="en-US" dirty="0"/>
                  <a:t> 공유하고 있다는 점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9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10.3 </a:t>
            </a:r>
            <a:r>
              <a:rPr lang="ko-KR" altLang="en-US" dirty="0"/>
              <a:t>순환 신경망 셀의 구조와 유닛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셀 내부를 자세히 들여다보면 그림과 같은 구조</a:t>
            </a:r>
            <a:endParaRPr lang="en-US" altLang="ko-KR" dirty="0"/>
          </a:p>
          <a:p>
            <a:r>
              <a:rPr lang="ko-KR" altLang="en-US" dirty="0"/>
              <a:t>셀은 자신의 이전 상태로부터 얻은 입력과 새롭게 제공된 입력을 합하여 하나의 활성화 함수에 제공</a:t>
            </a:r>
            <a:endParaRPr lang="en-US" altLang="ko-KR" dirty="0"/>
          </a:p>
          <a:p>
            <a:r>
              <a:rPr lang="ko-KR" altLang="en-US" dirty="0"/>
              <a:t>활성화 함수는 일반적으로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tanh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r>
              <a:rPr lang="en-US" altLang="ko-KR" dirty="0"/>
              <a:t> </a:t>
            </a:r>
            <a:r>
              <a:rPr lang="ko-KR" altLang="en-US" dirty="0"/>
              <a:t>이 결과는 이 노드의 출력 </a:t>
            </a:r>
            <a:r>
              <a:rPr lang="en-US" altLang="ko-KR" dirty="0"/>
              <a:t>h</a:t>
            </a:r>
            <a:r>
              <a:rPr lang="ko-KR" altLang="en-US" dirty="0"/>
              <a:t>로 나오고</a:t>
            </a:r>
            <a:r>
              <a:rPr lang="en-US" altLang="ko-KR" dirty="0"/>
              <a:t>, </a:t>
            </a:r>
            <a:r>
              <a:rPr lang="ko-KR" altLang="en-US" dirty="0"/>
              <a:t>순환 에지를 통해 자신에게 되먹임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42" y="3785246"/>
            <a:ext cx="3621460" cy="30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순환 신경망 노드의 상태는 주어진 시간 단계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 대하여 다음과 같이 정의</a:t>
                </a:r>
                <a:endParaRPr lang="en-US" altLang="ko-KR" dirty="0"/>
              </a:p>
              <a:p>
                <a:r>
                  <a:rPr lang="ko-KR" altLang="en-US" dirty="0"/>
                  <a:t>하나의 유닛을 사용하는 경우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를 따로 둘 필요가 없어 아래 식은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로 가정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출력값이며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은 이전 단계의 </a:t>
                </a:r>
                <a:r>
                  <a:rPr lang="ko-KR" altLang="en-US" dirty="0" err="1"/>
                  <a:t>출력값</a:t>
                </a:r>
                <a:endParaRPr lang="en-US" altLang="ko-KR" dirty="0"/>
              </a:p>
              <a:p>
                <a:r>
                  <a:rPr lang="ko-KR" altLang="en-US" dirty="0" err="1"/>
                  <a:t>입력값은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로 시간에 따라 연속적으로 제공되며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순환 신경망은 일반적인 신경망과 마찬가지로 경사 </a:t>
                </a:r>
                <a:r>
                  <a:rPr lang="ko-KR" altLang="en-US" dirty="0" err="1"/>
                  <a:t>하강법과</a:t>
                </a:r>
                <a:r>
                  <a:rPr lang="ko-KR" altLang="en-US" dirty="0"/>
                  <a:t> 오차 </a:t>
                </a:r>
                <a:r>
                  <a:rPr lang="ko-KR" altLang="en-US" dirty="0" err="1"/>
                  <a:t>역전파를</a:t>
                </a:r>
                <a:r>
                  <a:rPr lang="ko-KR" altLang="en-US" dirty="0"/>
                  <a:t> 이용하여 학습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37" y="2113484"/>
            <a:ext cx="699232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4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순환 신경망에서 활성화 함수로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하이버볼릭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탄젠트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hyperbolic tangent</a:t>
            </a:r>
            <a:r>
              <a:rPr lang="ko-KR" altLang="en-US" dirty="0"/>
              <a:t>함수인 </a:t>
            </a:r>
            <a:r>
              <a:rPr lang="en-US" altLang="ko-KR" dirty="0" err="1"/>
              <a:t>tanh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순환 신경망에서 주로 </a:t>
            </a:r>
            <a:r>
              <a:rPr lang="en-US" altLang="ko-KR" dirty="0" err="1"/>
              <a:t>tanh</a:t>
            </a:r>
            <a:r>
              <a:rPr lang="ko-KR" altLang="en-US" dirty="0"/>
              <a:t>를 사용하는 이유는 두 가지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ko-KR" altLang="en-US" dirty="0"/>
              <a:t>를 사용하는 경우 되먹임 구조 때문에 신호가 지나치게 커지는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오버플로우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overflow</a:t>
            </a:r>
            <a:r>
              <a:rPr lang="ko-KR" altLang="en-US" dirty="0"/>
              <a:t>가 발생할 수 있지만 </a:t>
            </a:r>
            <a:r>
              <a:rPr lang="ko-KR" altLang="en-US" dirty="0" err="1"/>
              <a:t>시그모이드나</a:t>
            </a:r>
            <a:r>
              <a:rPr lang="ko-KR" altLang="en-US" dirty="0"/>
              <a:t>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탄젠트의 경우는 값이 특정한 범위를 넘지 못하게 되어있어 이러한 문제를 피할 수 있음</a:t>
            </a:r>
            <a:endParaRPr lang="en-US" altLang="ko-KR" dirty="0"/>
          </a:p>
          <a:p>
            <a:pPr lvl="1"/>
            <a:r>
              <a:rPr lang="ko-KR" altLang="en-US" dirty="0" err="1"/>
              <a:t>시그모이드에</a:t>
            </a:r>
            <a:r>
              <a:rPr lang="ko-KR" altLang="en-US" dirty="0"/>
              <a:t> 비해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사라지는 기울기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vanishing gradient</a:t>
            </a:r>
            <a:r>
              <a:rPr lang="en-US" altLang="ko-KR" dirty="0"/>
              <a:t> </a:t>
            </a:r>
            <a:r>
              <a:rPr lang="ko-KR" altLang="en-US" dirty="0"/>
              <a:t>문제를 더 잘 해결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482" y="3429000"/>
            <a:ext cx="4177247" cy="33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순환 신경망의 한 층은 셀로 구성되는데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셀은 다수의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유닛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unit</a:t>
                </a:r>
                <a:r>
                  <a:rPr lang="ko-KR" altLang="en-US" dirty="0"/>
                  <a:t>으로 구성된다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유닛은 하나의 셀 내에서 병렬적으로 구성이 되고 왼쪽 그림과 같은 구조</a:t>
                </a:r>
                <a:endParaRPr lang="en-US" altLang="ko-KR" dirty="0"/>
              </a:p>
              <a:p>
                <a:r>
                  <a:rPr lang="ko-KR" altLang="en-US" dirty="0"/>
                  <a:t>순환 신경망 계층을 만들 때 유닛의 개수를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이라고 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 데이터를 유닛에 전달할 때 곱해지는 </a:t>
                </a:r>
                <a:r>
                  <a:rPr lang="ko-KR" altLang="en-US" dirty="0" err="1"/>
                  <a:t>연결강도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U</a:t>
                </a:r>
                <a:r>
                  <a:rPr lang="ko-KR" altLang="en-US" dirty="0"/>
                  <a:t>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유닛의 값이 출력으로 전달될 때 곱해지는 연결 강도 </a:t>
                </a:r>
                <a:r>
                  <a:rPr lang="en-US" altLang="ko-KR" b="1" dirty="0"/>
                  <a:t>W</a:t>
                </a:r>
                <a:r>
                  <a:rPr lang="ko-KR" altLang="en-US" dirty="0"/>
                  <a:t>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 필요</a:t>
                </a:r>
                <a:endParaRPr lang="en-US" altLang="ko-KR" dirty="0"/>
              </a:p>
              <a:p>
                <a:r>
                  <a:rPr lang="ko-KR" altLang="en-US" dirty="0"/>
                  <a:t>순환 신경망 유닛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개가 다시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유닛으로 연결될 때는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유닛 쌍이 존재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연결강도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H</a:t>
                </a:r>
                <a:r>
                  <a:rPr lang="ko-KR" altLang="en-US" dirty="0"/>
                  <a:t>는 모두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성분을 가진 행렬로 표현할 수 있으며 전체적으로 필요한 </a:t>
                </a:r>
                <a:r>
                  <a:rPr lang="ko-KR" altLang="en-US" dirty="0" err="1"/>
                  <a:t>파리미터의</a:t>
                </a:r>
                <a:r>
                  <a:rPr lang="ko-KR" altLang="en-US" dirty="0"/>
                  <a:t> 개수는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. 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ko-KR" altLang="en-US" dirty="0"/>
                  <a:t>개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00" y="4081040"/>
            <a:ext cx="7525800" cy="2686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B2358-1704-4EDB-8DE3-61D69FE40C04}"/>
              </a:ext>
            </a:extLst>
          </p:cNvPr>
          <p:cNvSpPr txBox="1"/>
          <p:nvPr/>
        </p:nvSpPr>
        <p:spPr>
          <a:xfrm>
            <a:off x="9858900" y="5239586"/>
            <a:ext cx="16514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기울기가 소실</a:t>
            </a:r>
          </a:p>
        </p:txBody>
      </p:sp>
    </p:spTree>
    <p:extLst>
      <p:ext uri="{BB962C8B-B14F-4D97-AF65-F5344CB8AC3E}">
        <p14:creationId xmlns:p14="http://schemas.microsoft.com/office/powerpoint/2010/main" val="403117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10.4 </a:t>
            </a:r>
            <a:r>
              <a:rPr lang="ko-KR" altLang="en-US" sz="3600" dirty="0" err="1"/>
              <a:t>텐서플로를</a:t>
            </a:r>
            <a:r>
              <a:rPr lang="ko-KR" altLang="en-US" sz="3600" dirty="0"/>
              <a:t> 이용하여 단순 </a:t>
            </a:r>
            <a:r>
              <a:rPr lang="en-US" altLang="ko-KR" sz="3600" dirty="0"/>
              <a:t>RNN </a:t>
            </a:r>
            <a:r>
              <a:rPr lang="ko-KR" altLang="en-US" sz="3600" dirty="0"/>
              <a:t>모델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텐서플로우를</a:t>
            </a:r>
            <a:r>
              <a:rPr lang="ko-KR" altLang="en-US" dirty="0"/>
              <a:t> 사용하여 간단한 </a:t>
            </a:r>
            <a:r>
              <a:rPr lang="en-US" altLang="ko-KR" dirty="0"/>
              <a:t>RNN</a:t>
            </a:r>
            <a:r>
              <a:rPr lang="ko-KR" altLang="en-US" dirty="0"/>
              <a:t>을 만들어 보도록 하자</a:t>
            </a:r>
            <a:endParaRPr lang="en-US" altLang="ko-KR" dirty="0"/>
          </a:p>
          <a:p>
            <a:r>
              <a:rPr lang="ko-KR" altLang="en-US" dirty="0"/>
              <a:t>테스트 시퀀스 데이터의 입력은 </a:t>
            </a:r>
            <a:r>
              <a:rPr lang="en-US" altLang="ko-KR" dirty="0"/>
              <a:t>[0.0, 0.1, 0.2], [0.1, 0.2, 0.3]</a:t>
            </a:r>
            <a:r>
              <a:rPr lang="ko-KR" altLang="en-US" dirty="0"/>
              <a:t>처럼 세 원소</a:t>
            </a:r>
            <a:endParaRPr lang="en-US" altLang="ko-KR" dirty="0"/>
          </a:p>
          <a:p>
            <a:r>
              <a:rPr lang="ko-KR" altLang="en-US" dirty="0" err="1"/>
              <a:t>목표값은</a:t>
            </a:r>
            <a:r>
              <a:rPr lang="ko-KR" altLang="en-US" dirty="0"/>
              <a:t> 이 시퀀스 데이터의 간격을 그대로 유지한 다음 값 </a:t>
            </a:r>
            <a:r>
              <a:rPr lang="en-US" altLang="ko-KR" dirty="0"/>
              <a:t>0.3, 0.4</a:t>
            </a:r>
            <a:r>
              <a:rPr lang="ko-KR" altLang="en-US" dirty="0"/>
              <a:t>과 같은 다음 값이다</a:t>
            </a:r>
            <a:r>
              <a:rPr lang="en-US" altLang="ko-KR" dirty="0"/>
              <a:t>. </a:t>
            </a:r>
            <a:r>
              <a:rPr lang="ko-KR" altLang="en-US" dirty="0"/>
              <a:t>모두 </a:t>
            </a:r>
            <a:r>
              <a:rPr lang="en-US" altLang="ko-KR" dirty="0"/>
              <a:t>100</a:t>
            </a:r>
            <a:r>
              <a:rPr lang="ko-KR" altLang="en-US" dirty="0"/>
              <a:t>개 시퀀스를 준비 할 것이며</a:t>
            </a:r>
            <a:r>
              <a:rPr lang="en-US" altLang="ko-KR" dirty="0"/>
              <a:t>, </a:t>
            </a:r>
            <a:r>
              <a:rPr lang="ko-KR" altLang="en-US" dirty="0"/>
              <a:t>각 시퀀스에 대응하는 다음 값</a:t>
            </a:r>
            <a:r>
              <a:rPr lang="en-US" altLang="ko-KR" dirty="0"/>
              <a:t>, </a:t>
            </a:r>
            <a:r>
              <a:rPr lang="ko-KR" altLang="en-US" dirty="0"/>
              <a:t>즉 정답 레이블은 </a:t>
            </a:r>
            <a:r>
              <a:rPr lang="en-US" altLang="ko-KR" dirty="0"/>
              <a:t>Y</a:t>
            </a:r>
            <a:r>
              <a:rPr lang="ko-KR" altLang="en-US" dirty="0"/>
              <a:t>에 담도록 하자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42" y="4159624"/>
            <a:ext cx="9006233" cy="1789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4954B-AEE0-494D-8237-4A5A8F848FC0}"/>
              </a:ext>
            </a:extLst>
          </p:cNvPr>
          <p:cNvSpPr txBox="1"/>
          <p:nvPr/>
        </p:nvSpPr>
        <p:spPr>
          <a:xfrm>
            <a:off x="1967789" y="6106008"/>
            <a:ext cx="52196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[0.0, 0.1, 0,2], … </a:t>
            </a:r>
            <a:r>
              <a:rPr lang="ko-KR" altLang="en-US"/>
              <a:t>와 같은 시퀀스 데이터를 만들자</a:t>
            </a:r>
          </a:p>
        </p:txBody>
      </p:sp>
    </p:spTree>
    <p:extLst>
      <p:ext uri="{BB962C8B-B14F-4D97-AF65-F5344CB8AC3E}">
        <p14:creationId xmlns:p14="http://schemas.microsoft.com/office/powerpoint/2010/main" val="3048548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순환 신경망에는 이 시퀀스에 담겨있는 각 요소가 입력으로 제공되는데</a:t>
            </a:r>
            <a:r>
              <a:rPr lang="en-US" altLang="ko-KR" dirty="0"/>
              <a:t>, </a:t>
            </a:r>
            <a:r>
              <a:rPr lang="ko-KR" altLang="en-US" dirty="0" err="1"/>
              <a:t>텐서플로우에서</a:t>
            </a:r>
            <a:r>
              <a:rPr lang="ko-KR" altLang="en-US" dirty="0"/>
              <a:t> 입력은 언제나 벡터로 제공</a:t>
            </a:r>
            <a:endParaRPr lang="en-US" altLang="ko-KR" dirty="0"/>
          </a:p>
          <a:p>
            <a:pPr lvl="1"/>
            <a:r>
              <a:rPr lang="ko-KR" altLang="en-US" dirty="0"/>
              <a:t>각각의 원소는 </a:t>
            </a:r>
            <a:r>
              <a:rPr lang="en-US" altLang="ko-KR" dirty="0"/>
              <a:t>0.0, 0.1</a:t>
            </a:r>
            <a:r>
              <a:rPr lang="ko-KR" altLang="en-US" dirty="0"/>
              <a:t>과 같은 숫자에 새로운 차원을 더해서 </a:t>
            </a:r>
            <a:r>
              <a:rPr lang="en-US" altLang="ko-KR" dirty="0"/>
              <a:t>[0.0], [0.1]</a:t>
            </a:r>
            <a:r>
              <a:rPr lang="ko-KR" altLang="en-US" dirty="0"/>
              <a:t>과 같이 벡터로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932749"/>
            <a:ext cx="7582958" cy="456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B2EAF-4869-4AB7-A9EE-DE1DB0D0842C}"/>
              </a:ext>
            </a:extLst>
          </p:cNvPr>
          <p:cNvSpPr txBox="1"/>
          <p:nvPr/>
        </p:nvSpPr>
        <p:spPr>
          <a:xfrm>
            <a:off x="4567554" y="5774294"/>
            <a:ext cx="547778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[[9.9], [10.], [10.1]]</a:t>
            </a:r>
            <a:r>
              <a:rPr lang="ko-KR" altLang="en-US"/>
              <a:t>과 같은 시퀀스 데이터 </a:t>
            </a:r>
            <a:r>
              <a:rPr lang="en-US" altLang="ko-KR"/>
              <a:t>+ </a:t>
            </a:r>
            <a:r>
              <a:rPr lang="ko-KR" altLang="en-US"/>
              <a:t>목표 값</a:t>
            </a:r>
          </a:p>
        </p:txBody>
      </p:sp>
    </p:spTree>
    <p:extLst>
      <p:ext uri="{BB962C8B-B14F-4D97-AF65-F5344CB8AC3E}">
        <p14:creationId xmlns:p14="http://schemas.microsoft.com/office/powerpoint/2010/main" val="2818635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생성된 </a:t>
            </a:r>
            <a:r>
              <a:rPr lang="en-US" altLang="ko-KR" dirty="0"/>
              <a:t>X</a:t>
            </a:r>
            <a:r>
              <a:rPr lang="ko-KR" altLang="en-US" dirty="0"/>
              <a:t>에는 시퀀스 데이터가 있으며</a:t>
            </a:r>
            <a:r>
              <a:rPr lang="en-US" altLang="ko-KR" dirty="0"/>
              <a:t>, Y</a:t>
            </a:r>
            <a:r>
              <a:rPr lang="ko-KR" altLang="en-US" dirty="0"/>
              <a:t>에는 실수 레이블 값이 있는 구조</a:t>
            </a:r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 err="1"/>
              <a:t>SimpleRNN</a:t>
            </a:r>
            <a:r>
              <a:rPr lang="en-US" altLang="ko-KR" dirty="0"/>
              <a:t> </a:t>
            </a:r>
            <a:r>
              <a:rPr lang="ko-KR" altLang="en-US" dirty="0"/>
              <a:t>모델을 만들어서 </a:t>
            </a:r>
            <a:r>
              <a:rPr lang="ko-KR" altLang="en-US" dirty="0" err="1"/>
              <a:t>입력값으로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시퀀스 값을 주고 </a:t>
            </a:r>
            <a:r>
              <a:rPr lang="ko-KR" altLang="en-US" dirty="0" err="1"/>
              <a:t>정답값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를 잘 예측하는지 살펴보자</a:t>
            </a:r>
            <a:endParaRPr lang="en-US" altLang="ko-KR" dirty="0"/>
          </a:p>
          <a:p>
            <a:r>
              <a:rPr lang="ko-KR" altLang="en-US" dirty="0"/>
              <a:t>모델은 </a:t>
            </a:r>
            <a:r>
              <a:rPr lang="en-US" altLang="ko-KR" dirty="0" err="1"/>
              <a:t>keras</a:t>
            </a:r>
            <a:r>
              <a:rPr lang="ko-KR" altLang="en-US" dirty="0"/>
              <a:t>의 </a:t>
            </a:r>
            <a:r>
              <a:rPr lang="en-US" altLang="ko-KR" dirty="0"/>
              <a:t>layers </a:t>
            </a:r>
            <a:r>
              <a:rPr lang="ko-KR" altLang="en-US" dirty="0"/>
              <a:t>서브 모듈에 있는 클래스이며 </a:t>
            </a:r>
            <a:r>
              <a:rPr lang="en-US" altLang="ko-KR" dirty="0"/>
              <a:t>units </a:t>
            </a:r>
            <a:r>
              <a:rPr lang="ko-KR" altLang="en-US" dirty="0"/>
              <a:t>인자는 레이어에 있는 뉴런 유닛의 수</a:t>
            </a:r>
            <a:r>
              <a:rPr lang="en-US" altLang="ko-KR" dirty="0"/>
              <a:t>, </a:t>
            </a:r>
            <a:r>
              <a:rPr lang="en-US" altLang="ko-KR" dirty="0" err="1"/>
              <a:t>return_sequences</a:t>
            </a:r>
            <a:r>
              <a:rPr lang="en-US" altLang="ko-KR" dirty="0"/>
              <a:t> </a:t>
            </a:r>
            <a:r>
              <a:rPr lang="ko-KR" altLang="en-US" dirty="0"/>
              <a:t>인자는 출력으로 시간 시리즈에 걸친 시퀀스 전체를 출력할 지를 표시하는 것으로</a:t>
            </a:r>
            <a:r>
              <a:rPr lang="en-US" altLang="ko-KR" dirty="0"/>
              <a:t>, </a:t>
            </a:r>
            <a:r>
              <a:rPr lang="ko-KR" altLang="en-US" dirty="0"/>
              <a:t>디폴트 값은 </a:t>
            </a:r>
            <a:r>
              <a:rPr lang="en-US" altLang="ko-KR" dirty="0"/>
              <a:t>False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16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시간의 흐름에 따라 연속적으로 입력되는 데이터를 처리하는 방법에 대해 생각해보자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오래 전에 있었던 입력의 내용을 기억하고 활용하는 방법은 무엇일까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연속적으로 입력되는 데이터에 대응되는 연속적인 데이터 생성 방법을 알아보자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순환 신경망의 다양한 응용 분야를 살펴보자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389299"/>
            <a:ext cx="8286998" cy="62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10.5 RNN</a:t>
            </a:r>
            <a:r>
              <a:rPr lang="ko-KR" altLang="en-US" dirty="0"/>
              <a:t>을 학습시켜 예측을 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입력 시퀀스는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정답은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에 저장되어 있으므로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이들을 이용하여 훈련을 수행하는 것은 간단</a:t>
                </a:r>
                <a:endParaRPr lang="en-US" altLang="ko-KR" dirty="0"/>
              </a:p>
              <a:p>
                <a:r>
                  <a:rPr lang="ko-KR" altLang="en-US" dirty="0"/>
                  <a:t>예측이 완벽하다면 이 값과 정답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가 동일할 것이다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둘을 비교하기 위해 두 데이터를 이용해 산포도 차트를 그려보자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직선에 가까울수록 정확도가 높지만 상당한 오차가 있는 것을 확인할 수 있음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11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1044"/>
            <a:ext cx="9161338" cy="53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[[10.2], [10.3], [10.4]]</a:t>
            </a:r>
            <a:r>
              <a:rPr lang="ko-KR" altLang="en-US" dirty="0"/>
              <a:t>와 </a:t>
            </a:r>
            <a:r>
              <a:rPr lang="en-US" altLang="ko-KR" dirty="0"/>
              <a:t>[[10.4], [10.5], [10.6]]</a:t>
            </a:r>
            <a:r>
              <a:rPr lang="ko-KR" altLang="en-US" dirty="0"/>
              <a:t>와 같은 아직 다루지 않은 입력 시퀀스 데이터 를 받으면 예측이 더 어려울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예측 능력을 개선하기 위해 유닛의 수를 늘려 보자</a:t>
            </a:r>
            <a:r>
              <a:rPr lang="en-US" altLang="ko-KR" dirty="0"/>
              <a:t>. </a:t>
            </a:r>
            <a:r>
              <a:rPr lang="ko-KR" altLang="en-US" dirty="0"/>
              <a:t>이번에는 유닛의 수를 </a:t>
            </a:r>
            <a:r>
              <a:rPr lang="en-US" altLang="ko-KR" dirty="0"/>
              <a:t>256</a:t>
            </a:r>
            <a:r>
              <a:rPr lang="ko-KR" altLang="en-US" dirty="0"/>
              <a:t>개로 대폭 늘렸다</a:t>
            </a:r>
            <a:r>
              <a:rPr lang="en-US" altLang="ko-KR" dirty="0"/>
              <a:t>. </a:t>
            </a:r>
            <a:r>
              <a:rPr lang="ko-KR" altLang="en-US" dirty="0"/>
              <a:t>그 외에는 앞의 모델과 동일하다</a:t>
            </a:r>
            <a:r>
              <a:rPr lang="en-US" altLang="ko-KR" dirty="0"/>
              <a:t>. </a:t>
            </a:r>
            <a:r>
              <a:rPr lang="ko-KR" altLang="en-US" dirty="0"/>
              <a:t>훈련을 시키고 </a:t>
            </a:r>
            <a:r>
              <a:rPr lang="ko-KR" altLang="en-US" dirty="0" err="1"/>
              <a:t>손실값의</a:t>
            </a:r>
            <a:r>
              <a:rPr lang="ko-KR" altLang="en-US" dirty="0"/>
              <a:t> 변화를 보자</a:t>
            </a:r>
            <a:endParaRPr lang="en-US" altLang="ko-KR" dirty="0"/>
          </a:p>
          <a:p>
            <a:pPr lvl="1"/>
            <a:r>
              <a:rPr lang="ko-KR" altLang="en-US" dirty="0"/>
              <a:t>유닛이 증가하여 모델의 </a:t>
            </a:r>
            <a:r>
              <a:rPr lang="ko-KR" altLang="en-US" dirty="0" err="1"/>
              <a:t>파라미터가</a:t>
            </a:r>
            <a:r>
              <a:rPr lang="ko-KR" altLang="en-US" dirty="0"/>
              <a:t> </a:t>
            </a:r>
            <a:r>
              <a:rPr lang="en-US" altLang="ko-KR" dirty="0"/>
              <a:t>461</a:t>
            </a:r>
            <a:r>
              <a:rPr lang="ko-KR" altLang="en-US" dirty="0"/>
              <a:t>개에서 </a:t>
            </a:r>
            <a:r>
              <a:rPr lang="en-US" altLang="ko-KR" dirty="0"/>
              <a:t>66,305</a:t>
            </a:r>
            <a:r>
              <a:rPr lang="ko-KR" altLang="en-US" dirty="0"/>
              <a:t>개로 급증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462212"/>
            <a:ext cx="7544853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1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48972"/>
            <a:ext cx="7563906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89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모델의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수는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유닛의 개수가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개이므로 입력을 유닛에 보내는 </a:t>
                </a:r>
                <a:r>
                  <a:rPr lang="en-US" altLang="ko-KR" dirty="0"/>
                  <a:t>U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개의 원소를 가진다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출력에 곱해지는 </a:t>
                </a:r>
                <a:r>
                  <a:rPr lang="ko-KR" altLang="en-US" dirty="0" err="1"/>
                  <a:t>연결강도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W</a:t>
                </a:r>
                <a:r>
                  <a:rPr lang="ko-KR" altLang="en-US" dirty="0"/>
                  <a:t>도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 원소이다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순환 에지는 </a:t>
                </a:r>
                <a:r>
                  <a:rPr lang="en-US" altLang="ko-KR" dirty="0"/>
                  <a:t>H</a:t>
                </a:r>
                <a:r>
                  <a:rPr lang="ko-KR" altLang="en-US" dirty="0"/>
                  <a:t>의 원소만큼 존재하며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×256</m:t>
                    </m:r>
                  </m:oMath>
                </a14:m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순환 신경망에 필요한 </a:t>
                </a:r>
                <a:r>
                  <a:rPr lang="ko-KR" altLang="en-US" dirty="0" err="1"/>
                  <a:t>파라미터의</a:t>
                </a:r>
                <a:r>
                  <a:rPr lang="ko-KR" altLang="en-US" dirty="0"/>
                  <a:t> 수가 모두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×256+2×256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66,048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순환 신경망의 출력 </a:t>
                </a:r>
                <a:r>
                  <a:rPr lang="en-US" altLang="ko-KR" dirty="0"/>
                  <a:t>256</a:t>
                </a:r>
                <a:r>
                  <a:rPr lang="ko-KR" altLang="en-US" dirty="0"/>
                  <a:t>개를 하나의 최종 결과로 연결하는 </a:t>
                </a:r>
                <a:r>
                  <a:rPr lang="ko-KR" altLang="en-US" dirty="0" err="1"/>
                  <a:t>밀집망이</a:t>
                </a:r>
                <a:r>
                  <a:rPr lang="ko-KR" altLang="en-US" dirty="0"/>
                  <a:t> 편향 하나를 포함해 </a:t>
                </a:r>
                <a:r>
                  <a:rPr lang="en-US" altLang="ko-KR" dirty="0"/>
                  <a:t>257</a:t>
                </a:r>
                <a:r>
                  <a:rPr lang="ko-KR" altLang="en-US" dirty="0"/>
                  <a:t>개의 연결이 필요하므로 총 </a:t>
                </a:r>
                <a:r>
                  <a:rPr lang="ko-KR" altLang="en-US" dirty="0" err="1"/>
                  <a:t>파라미터의</a:t>
                </a:r>
                <a:r>
                  <a:rPr lang="ko-KR" altLang="en-US" dirty="0"/>
                  <a:t> 수는 </a:t>
                </a:r>
                <a:r>
                  <a:rPr lang="en-US" altLang="ko-KR" dirty="0"/>
                  <a:t>66,305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r>
                  <a:rPr lang="ko-KR" altLang="en-US" dirty="0"/>
                  <a:t>이전과 마찬가지로 아직 다루지않은 입력 시퀀스 데이터를 받았을 때의 예측 능력도 확인해 보자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유닛의 수가 늘어난 경우 이전에 비해 더 나은 예측을 하고 있다고 알 수 있음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29" y="4800593"/>
            <a:ext cx="9667722" cy="16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0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10.6 RNN</a:t>
            </a:r>
            <a:r>
              <a:rPr lang="ko-KR" altLang="en-US" sz="2400" dirty="0"/>
              <a:t>을 다층구조로 만들어 적은 수의 </a:t>
            </a:r>
            <a:r>
              <a:rPr lang="ko-KR" altLang="en-US" sz="2400" dirty="0" err="1"/>
              <a:t>파라미터로</a:t>
            </a:r>
            <a:r>
              <a:rPr lang="ko-KR" altLang="en-US" sz="2400" dirty="0"/>
              <a:t> 좋은 성능을 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이번에는 유닛의 개수는 </a:t>
            </a:r>
            <a:r>
              <a:rPr lang="en-US" altLang="ko-KR" dirty="0"/>
              <a:t>34</a:t>
            </a:r>
            <a:r>
              <a:rPr lang="ko-KR" altLang="en-US" dirty="0"/>
              <a:t>개 정도의 적은 수로 유지하고</a:t>
            </a:r>
            <a:r>
              <a:rPr lang="en-US" altLang="ko-KR" dirty="0"/>
              <a:t>, </a:t>
            </a:r>
            <a:r>
              <a:rPr lang="ko-KR" altLang="en-US" dirty="0"/>
              <a:t>순환 신경망 계층을 여러 층으로 쌓아 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순환 신경망 계층의 출력이 다음 순환 신경망 계층으로 연결되는 것</a:t>
            </a:r>
            <a:endParaRPr lang="en-US" altLang="ko-KR" dirty="0"/>
          </a:p>
          <a:p>
            <a:pPr lvl="1"/>
            <a:r>
              <a:rPr lang="ko-KR" altLang="en-US" dirty="0"/>
              <a:t>이때 주의해야 할 점은 다음 계층으로 연결되는 계층은 출력이 마지막 하나가 아니라</a:t>
            </a:r>
            <a:r>
              <a:rPr lang="en-US" altLang="ko-KR" dirty="0"/>
              <a:t>, </a:t>
            </a:r>
            <a:r>
              <a:rPr lang="ko-KR" altLang="en-US" dirty="0"/>
              <a:t>매번 다음 층으로 신호를 전달해야 하므로</a:t>
            </a:r>
            <a:r>
              <a:rPr lang="en-US" altLang="ko-KR" dirty="0"/>
              <a:t>, </a:t>
            </a:r>
            <a:r>
              <a:rPr lang="en-US" altLang="ko-KR" dirty="0" err="1"/>
              <a:t>return_sequences</a:t>
            </a:r>
            <a:r>
              <a:rPr lang="en-US" altLang="ko-KR" dirty="0"/>
              <a:t>=True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모델의 </a:t>
            </a:r>
            <a:r>
              <a:rPr lang="ko-KR" altLang="en-US" dirty="0" err="1"/>
              <a:t>파라미터</a:t>
            </a:r>
            <a:r>
              <a:rPr lang="ko-KR" altLang="en-US" dirty="0"/>
              <a:t> 개수는 </a:t>
            </a:r>
            <a:r>
              <a:rPr lang="en-US" altLang="ko-KR" dirty="0"/>
              <a:t>8,297</a:t>
            </a:r>
            <a:r>
              <a:rPr lang="ko-KR" altLang="en-US" dirty="0"/>
              <a:t>개로 대폭 </a:t>
            </a:r>
            <a:r>
              <a:rPr lang="ko-KR" altLang="en-US" dirty="0" err="1"/>
              <a:t>줄음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917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357023"/>
            <a:ext cx="759248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89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 모델은 다음 그림과 같이 </a:t>
            </a:r>
            <a:r>
              <a:rPr lang="en-US" altLang="ko-KR" dirty="0"/>
              <a:t>34</a:t>
            </a:r>
            <a:r>
              <a:rPr lang="ko-KR" altLang="en-US" dirty="0"/>
              <a:t>개의 유닛으로 구성된 </a:t>
            </a:r>
            <a:r>
              <a:rPr lang="en-US" altLang="ko-KR" dirty="0"/>
              <a:t>RNN </a:t>
            </a:r>
            <a:r>
              <a:rPr lang="ko-KR" altLang="en-US" dirty="0"/>
              <a:t>계층이 </a:t>
            </a:r>
            <a:r>
              <a:rPr lang="en-US" altLang="ko-KR" dirty="0"/>
              <a:t>4</a:t>
            </a:r>
            <a:r>
              <a:rPr lang="ko-KR" altLang="en-US" dirty="0"/>
              <a:t>개 쌓여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1385602"/>
            <a:ext cx="7490080" cy="49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9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훈련 데이터에 대해 예측을 적용하고 정답과 비교한다</a:t>
            </a:r>
            <a:r>
              <a:rPr lang="en-US" altLang="ko-KR" dirty="0"/>
              <a:t>. 256</a:t>
            </a:r>
            <a:r>
              <a:rPr lang="ko-KR" altLang="en-US" dirty="0"/>
              <a:t>개 유닛을 사용한 모델보다는 예측 능력이 떨어지지만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수를 크게 늘리지 않고도 성능이 대폭 개선된 것을 확인할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50" y="1506902"/>
            <a:ext cx="7592485" cy="39248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50" y="5258557"/>
            <a:ext cx="758295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10.1 </a:t>
            </a:r>
            <a:r>
              <a:rPr lang="ko-KR" altLang="en-US" dirty="0"/>
              <a:t>순환 신경망의 적용 분야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앞서 배운 신경망들은 모든 신호가 오직 </a:t>
            </a:r>
            <a:r>
              <a:rPr lang="ko-KR" altLang="en-US" dirty="0" err="1"/>
              <a:t>출력층</a:t>
            </a:r>
            <a:r>
              <a:rPr lang="ko-KR" altLang="en-US" dirty="0"/>
              <a:t> 방향으로만 향하는 신경망</a:t>
            </a:r>
            <a:endParaRPr lang="en-US" altLang="ko-KR" dirty="0"/>
          </a:p>
          <a:p>
            <a:pPr lvl="1"/>
            <a:r>
              <a:rPr lang="ko-KR" altLang="en-US" dirty="0"/>
              <a:t>이와 같은 신경망들을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피드포워드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신경망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feedforward neural network</a:t>
            </a:r>
            <a:endParaRPr lang="en-US" altLang="ko-KR" dirty="0"/>
          </a:p>
          <a:p>
            <a:r>
              <a:rPr lang="ko-KR" altLang="en-US" dirty="0"/>
              <a:t>이러한 신경망의 단점은 한 시점의 이미지나 정보만을 이용한다는 점</a:t>
            </a:r>
            <a:endParaRPr lang="en-US" altLang="ko-KR" dirty="0"/>
          </a:p>
          <a:p>
            <a:pPr lvl="1"/>
            <a:r>
              <a:rPr lang="ko-KR" altLang="en-US" dirty="0"/>
              <a:t>예를 들어 그림과 같은 고양이 사진을 입력으로 받아서 기존에 학습한 내용을 통해서 </a:t>
            </a:r>
            <a:r>
              <a:rPr lang="en-US" altLang="ko-KR" dirty="0"/>
              <a:t>'</a:t>
            </a:r>
            <a:r>
              <a:rPr lang="ko-KR" altLang="en-US" dirty="0"/>
              <a:t>고양이</a:t>
            </a:r>
            <a:r>
              <a:rPr lang="en-US" altLang="ko-KR" dirty="0"/>
              <a:t>'</a:t>
            </a:r>
            <a:r>
              <a:rPr lang="ko-KR" altLang="en-US" dirty="0"/>
              <a:t>라는 출력을 내보내는 구조</a:t>
            </a:r>
            <a:endParaRPr lang="en-US" altLang="ko-KR" dirty="0"/>
          </a:p>
          <a:p>
            <a:r>
              <a:rPr lang="ko-KR" altLang="en-US" dirty="0"/>
              <a:t>우리가 책을 읽거나 영화를 보면서 느끼는 감동이나 감정은 이전에 읽고 본 문장이나 장면이 현재의 입력과 함께 작용</a:t>
            </a:r>
            <a:endParaRPr lang="en-US" altLang="ko-KR" dirty="0"/>
          </a:p>
          <a:p>
            <a:pPr lvl="1"/>
            <a:r>
              <a:rPr lang="ko-KR" altLang="en-US" dirty="0"/>
              <a:t>시간에 따라 누적된 정보가 없다면 그 내용을 이해하기 힘들 것</a:t>
            </a:r>
          </a:p>
        </p:txBody>
      </p:sp>
    </p:spTree>
    <p:extLst>
      <p:ext uri="{BB962C8B-B14F-4D97-AF65-F5344CB8AC3E}">
        <p14:creationId xmlns:p14="http://schemas.microsoft.com/office/powerpoint/2010/main" val="180534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10.7 </a:t>
            </a:r>
            <a:r>
              <a:rPr lang="ko-KR" altLang="en-US" dirty="0"/>
              <a:t>장기 의존성 문제와 </a:t>
            </a:r>
            <a:r>
              <a:rPr lang="en-US" altLang="ko-KR" dirty="0"/>
              <a:t>RNN</a:t>
            </a:r>
            <a:r>
              <a:rPr lang="ko-KR" altLang="en-US" dirty="0"/>
              <a:t>의 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순환 신경망의 핵심 아이디어는 이전에 발생한 정보를 현재의 작업에 연결시켜주는 기능이 있다는 점</a:t>
            </a:r>
            <a:endParaRPr lang="en-US" altLang="ko-KR" dirty="0"/>
          </a:p>
          <a:p>
            <a:r>
              <a:rPr lang="ko-KR" altLang="en-US" dirty="0"/>
              <a:t>실제로 매우 유용할 것만 같은 순환 신경망은 잘 작동하는 경우도 있으나 그렇지 못한 경우도 많이 발생한다</a:t>
            </a:r>
            <a:r>
              <a:rPr lang="en-US" altLang="ko-KR" dirty="0"/>
              <a:t>. </a:t>
            </a:r>
            <a:r>
              <a:rPr lang="ko-KR" altLang="en-US" dirty="0"/>
              <a:t>그 이유를 하나 </a:t>
            </a:r>
            <a:r>
              <a:rPr lang="ko-KR" altLang="en-US" dirty="0" err="1"/>
              <a:t>하나</a:t>
            </a:r>
            <a:r>
              <a:rPr lang="ko-KR" altLang="en-US" dirty="0"/>
              <a:t> 알아보도록 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1848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"</a:t>
            </a:r>
            <a:r>
              <a:rPr lang="ko-KR" altLang="en-US" dirty="0"/>
              <a:t>남해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바다</a:t>
            </a:r>
            <a:r>
              <a:rPr lang="ko-KR" altLang="en-US" dirty="0"/>
              <a:t>는 정말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푸르다</a:t>
            </a:r>
            <a:r>
              <a:rPr lang="en-US" altLang="ko-KR" dirty="0"/>
              <a:t>."</a:t>
            </a:r>
            <a:r>
              <a:rPr lang="ko-KR" altLang="en-US" dirty="0"/>
              <a:t>라는 문장이 있을 경우 </a:t>
            </a:r>
            <a:r>
              <a:rPr lang="en-US" altLang="ko-KR" dirty="0"/>
              <a:t>'</a:t>
            </a:r>
            <a:r>
              <a:rPr lang="ko-KR" altLang="en-US" b="1" dirty="0"/>
              <a:t>푸르다</a:t>
            </a:r>
            <a:r>
              <a:rPr lang="en-US" altLang="ko-KR" dirty="0"/>
              <a:t>'</a:t>
            </a:r>
            <a:r>
              <a:rPr lang="ko-KR" altLang="en-US"/>
              <a:t>라는 형용사는 </a:t>
            </a:r>
            <a:r>
              <a:rPr lang="en-US" altLang="ko-KR" dirty="0"/>
              <a:t>'</a:t>
            </a:r>
            <a:r>
              <a:rPr lang="ko-KR" altLang="en-US" b="1" dirty="0"/>
              <a:t>바다</a:t>
            </a:r>
            <a:r>
              <a:rPr lang="en-US" altLang="ko-KR" dirty="0"/>
              <a:t>'</a:t>
            </a:r>
            <a:r>
              <a:rPr lang="ko-KR" altLang="en-US" dirty="0"/>
              <a:t>라는 가까이에 있는 문장의 정보를 통해서 얻을 수 있는 단어</a:t>
            </a:r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미국 텍사스</a:t>
            </a:r>
            <a:r>
              <a:rPr lang="ko-KR" altLang="en-US" dirty="0"/>
              <a:t>에서 태어났어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10</a:t>
            </a:r>
            <a:r>
              <a:rPr lang="ko-KR" altLang="en-US" dirty="0"/>
              <a:t>살 무렵 한국으로 이사를 왔지</a:t>
            </a:r>
            <a:r>
              <a:rPr lang="en-US" altLang="ko-KR" dirty="0"/>
              <a:t>. </a:t>
            </a:r>
            <a:r>
              <a:rPr lang="ko-KR" altLang="en-US" dirty="0"/>
              <a:t>한국에서 우리말을 열심히 익혔지만</a:t>
            </a:r>
            <a:r>
              <a:rPr lang="en-US" altLang="ko-KR" dirty="0"/>
              <a:t>, </a:t>
            </a:r>
            <a:r>
              <a:rPr lang="ko-KR" altLang="en-US" dirty="0"/>
              <a:t>쉽지 않았어</a:t>
            </a:r>
            <a:r>
              <a:rPr lang="en-US" altLang="ko-KR" dirty="0"/>
              <a:t>. </a:t>
            </a:r>
            <a:r>
              <a:rPr lang="ko-KR" altLang="en-US" dirty="0"/>
              <a:t>그래서 나는 아직 우리말보다는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영어</a:t>
            </a:r>
            <a:r>
              <a:rPr lang="ko-KR" altLang="en-US" dirty="0"/>
              <a:t>를 잘해</a:t>
            </a:r>
            <a:r>
              <a:rPr lang="en-US" altLang="ko-KR" dirty="0"/>
              <a:t>!"</a:t>
            </a:r>
            <a:r>
              <a:rPr lang="ko-KR" altLang="en-US" dirty="0"/>
              <a:t>와 같은 비교적 긴 문장을 살펴 보자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미국에서 태어났기 때문에 영어를 잘 하는 것은 인과관계가 매우 높은 것으로 볼 수 있다</a:t>
            </a:r>
            <a:r>
              <a:rPr lang="en-US" altLang="ko-KR" dirty="0"/>
              <a:t>. </a:t>
            </a:r>
            <a:r>
              <a:rPr lang="ko-KR" altLang="en-US" dirty="0"/>
              <a:t>하지만 이 두 단어가 그림과 같이 멀리 떨어져 있을 경우 단순 </a:t>
            </a:r>
            <a:r>
              <a:rPr lang="en-US" altLang="ko-KR" dirty="0"/>
              <a:t>RNN</a:t>
            </a:r>
            <a:r>
              <a:rPr lang="ko-KR" altLang="en-US" dirty="0"/>
              <a:t>은 이 두 단어의 연관성 정보를 잘 전달할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영어라는 출력은 아주 오래 전에 나타났던 신호를 기억하고 있어야 하는데</a:t>
            </a:r>
            <a:r>
              <a:rPr lang="en-US" altLang="ko-KR" dirty="0"/>
              <a:t>, </a:t>
            </a:r>
            <a:r>
              <a:rPr lang="ko-KR" altLang="en-US" dirty="0"/>
              <a:t>이것이 쉽지 않은 것이다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장기 의존성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long-term dependency </a:t>
            </a:r>
            <a:r>
              <a:rPr lang="ko-KR" altLang="en-US" dirty="0"/>
              <a:t>문제라고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10" y="4259665"/>
            <a:ext cx="8931579" cy="23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30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과정에서 </a:t>
            </a:r>
            <a:r>
              <a:rPr lang="ko-KR" altLang="en-US" dirty="0" err="1"/>
              <a:t>손실함수의</a:t>
            </a:r>
            <a:r>
              <a:rPr lang="ko-KR" altLang="en-US" dirty="0"/>
              <a:t> 기울기를 계산할 때 발생하는 기울기의 불안정성 문제를 구체적으로 살펴보자</a:t>
            </a:r>
            <a:endParaRPr lang="en-US" altLang="ko-KR" dirty="0"/>
          </a:p>
          <a:p>
            <a:r>
              <a:rPr lang="ko-KR" altLang="en-US" dirty="0"/>
              <a:t>순환 신경망의 </a:t>
            </a:r>
            <a:r>
              <a:rPr lang="ko-KR" altLang="en-US" dirty="0" err="1"/>
              <a:t>역전파</a:t>
            </a:r>
            <a:r>
              <a:rPr lang="ko-KR" altLang="en-US" dirty="0"/>
              <a:t> 단계에서 기울기가 </a:t>
            </a:r>
            <a:r>
              <a:rPr lang="ko-KR" altLang="en-US" dirty="0" err="1"/>
              <a:t>역전파</a:t>
            </a:r>
            <a:r>
              <a:rPr lang="ko-KR" altLang="en-US" dirty="0"/>
              <a:t> 과정에서 점점 소실되는 문제를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사라지는 경사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vanishing gradient</a:t>
            </a:r>
            <a:r>
              <a:rPr lang="ko-KR" altLang="en-US" dirty="0"/>
              <a:t>라고 하며</a:t>
            </a:r>
            <a:r>
              <a:rPr lang="en-US" altLang="ko-KR" dirty="0"/>
              <a:t>, </a:t>
            </a:r>
            <a:r>
              <a:rPr lang="ko-KR" altLang="en-US" dirty="0"/>
              <a:t>반대로 기울기가 조금씩 증가하여 여러 단계를 거친 후 기울기가 폭발적으로 커지는 문제를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폭발하는 경사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exploding gradient </a:t>
            </a:r>
            <a:r>
              <a:rPr lang="ko-KR" altLang="en-US" dirty="0"/>
              <a:t>문제라고 함</a:t>
            </a:r>
          </a:p>
        </p:txBody>
      </p:sp>
    </p:spTree>
    <p:extLst>
      <p:ext uri="{BB962C8B-B14F-4D97-AF65-F5344CB8AC3E}">
        <p14:creationId xmlns:p14="http://schemas.microsoft.com/office/powerpoint/2010/main" val="279606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문제의 이해를 돕기 위해 다음과 같은 예시를 살펴보자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앞서 살펴본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ko-KR" altLang="en-US" dirty="0"/>
                  <a:t>로 표시되는 </a:t>
                </a:r>
                <a:r>
                  <a:rPr lang="ko-KR" altLang="en-US" dirty="0" err="1"/>
                  <a:t>은닉층</a:t>
                </a:r>
                <a:r>
                  <a:rPr lang="ko-KR" altLang="en-US" dirty="0"/>
                  <a:t> 셀 동작을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dirty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ko-KR" altLang="en-US" dirty="0"/>
                  <a:t>와 같이 간략히 표기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을 정의한 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를 정의할 수 있는데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셀의 값은 이전 셀의 </a:t>
                </a:r>
                <a:r>
                  <a:rPr lang="ko-KR" altLang="en-US" dirty="0" err="1"/>
                  <a:t>출력값을</a:t>
                </a:r>
                <a:r>
                  <a:rPr lang="ko-KR" altLang="en-US" dirty="0"/>
                  <a:t> 입력으로 가지므로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다음과 같이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함수 내에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함수가 여러 개 포함된 형식</a:t>
                </a:r>
                <a:endParaRPr lang="en-US" altLang="ko-KR" dirty="0"/>
              </a:p>
              <a:p>
                <a:r>
                  <a:rPr lang="ko-KR" altLang="en-US" dirty="0"/>
                  <a:t>수식에서는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 포함되어 있으나 이러한 재귀적 구조에 의해서 시퀀스의 길이가 길수록 더 많은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함수를 가지게 될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여러 개의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 err="1"/>
                  <a:t>함수을</a:t>
                </a:r>
                <a:r>
                  <a:rPr lang="ko-KR" altLang="en-US" dirty="0"/>
                  <a:t> 거치면서 만들어진 </a:t>
                </a:r>
                <a:r>
                  <a:rPr lang="ko-KR" altLang="en-US" dirty="0" err="1"/>
                  <a:t>출력값을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정답값과</a:t>
                </a:r>
                <a:r>
                  <a:rPr lang="ko-KR" altLang="en-US" dirty="0"/>
                  <a:t> 비교할 때 발생하는 오차는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의 미분을 통해서 역방향으로 전파</a:t>
                </a:r>
                <a:endParaRPr lang="en-US" altLang="ko-KR" dirty="0"/>
              </a:p>
              <a:p>
                <a:r>
                  <a:rPr lang="ko-KR" altLang="en-US" dirty="0"/>
                  <a:t>이 과정은 시간 순서의 역방향이므로 </a:t>
                </a:r>
                <a:r>
                  <a:rPr lang="en-US" altLang="ko-KR" dirty="0" err="1">
                    <a:solidFill>
                      <a:schemeClr val="accent1">
                        <a:lumMod val="75000"/>
                      </a:schemeClr>
                    </a:solidFill>
                  </a:rPr>
                  <a:t>BPTT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back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-propagation through time</a:t>
                </a:r>
                <a:r>
                  <a:rPr lang="ko-KR" altLang="en-US" dirty="0"/>
                  <a:t>라고 함</a:t>
                </a:r>
              </a:p>
              <a:p>
                <a:endParaRPr lang="ko-KR" altLang="en-US" dirty="0"/>
              </a:p>
              <a:p>
                <a:endParaRPr lang="ko-KR" altLang="en-US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12" b="-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1" y="3567655"/>
            <a:ext cx="4572638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2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사이의 값을 갖고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미분치가</a:t>
                </a:r>
                <a:r>
                  <a:rPr lang="ko-KR" altLang="en-US" dirty="0"/>
                  <a:t> 작은 값을 가져 기울기를 잘 전달하지 못하지만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함수는 그림과 같이 원점을 기준으로 대칭이며 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사이의 값을 가짐</a:t>
                </a:r>
                <a:endParaRPr lang="en-US" altLang="ko-KR" dirty="0"/>
              </a:p>
              <a:p>
                <a:r>
                  <a:rPr lang="ko-KR" altLang="en-US" dirty="0" err="1"/>
                  <a:t>미분치가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함수에 비해 훨씬 더 크기 때문에 기울기를 전달하는 </a:t>
                </a:r>
                <a:r>
                  <a:rPr lang="ko-KR" altLang="en-US" dirty="0" err="1"/>
                  <a:t>역전파</a:t>
                </a:r>
                <a:r>
                  <a:rPr lang="ko-KR" altLang="en-US" dirty="0"/>
                  <a:t> 과정에서 </a:t>
                </a:r>
                <a:r>
                  <a:rPr lang="ko-KR" altLang="en-US" dirty="0" err="1"/>
                  <a:t>시그모이드에</a:t>
                </a:r>
                <a:r>
                  <a:rPr lang="ko-KR" altLang="en-US" dirty="0"/>
                  <a:t> 비해 훨씬 더 좋은 특성을 보임</a:t>
                </a:r>
                <a:endParaRPr lang="en-US" altLang="ko-KR" dirty="0"/>
              </a:p>
              <a:p>
                <a:r>
                  <a:rPr lang="ko-KR" altLang="en-US" dirty="0"/>
                  <a:t>미분 값이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사이의 값이기 때문에 특별한 증폭 연산을 거치지 않을 경우 시간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에서 멀어질수록 오차 값이 사라지는 문제를 완전히 해결할 수는 없음</a:t>
                </a:r>
                <a:endParaRPr lang="en-US" altLang="ko-KR" dirty="0"/>
              </a:p>
              <a:p>
                <a:r>
                  <a:rPr lang="ko-KR" altLang="en-US" dirty="0"/>
                  <a:t>순환 신경망은 입력 시퀀스의 길이에 따라 </a:t>
                </a:r>
                <a:r>
                  <a:rPr lang="ko-KR" altLang="en-US" dirty="0" err="1"/>
                  <a:t>은닉측의</a:t>
                </a:r>
                <a:r>
                  <a:rPr lang="ko-KR" altLang="en-US" dirty="0"/>
                  <a:t> 계산이 반복되는데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여러 응용 분야에서 매우 긴 시퀀스가 발생할 수 있으니 </a:t>
                </a:r>
                <a:r>
                  <a:rPr lang="ko-KR" altLang="en-US" dirty="0" err="1"/>
                  <a:t>역전파</a:t>
                </a:r>
                <a:r>
                  <a:rPr lang="ko-KR" altLang="en-US" dirty="0"/>
                  <a:t> 시에 그 </a:t>
                </a:r>
                <a:r>
                  <a:rPr lang="ko-KR" altLang="en-US" dirty="0" err="1"/>
                  <a:t>미분값이</a:t>
                </a:r>
                <a:r>
                  <a:rPr lang="ko-KR" altLang="en-US" dirty="0"/>
                  <a:t> 계속 곱해지므로 </a:t>
                </a:r>
                <a:r>
                  <a:rPr lang="ko-KR" altLang="en-US" dirty="0" err="1"/>
                  <a:t>경사값이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수렴할 수도 있으며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이러한 이유로 </a:t>
                </a:r>
                <a:r>
                  <a:rPr lang="ko-KR" altLang="en-US" b="1" dirty="0"/>
                  <a:t>단순 </a:t>
                </a:r>
                <a:r>
                  <a:rPr lang="en-US" altLang="ko-KR" b="1" dirty="0"/>
                  <a:t>RNN</a:t>
                </a:r>
                <a:r>
                  <a:rPr lang="ko-KR" altLang="en-US" b="1" dirty="0"/>
                  <a:t>은 사라지는 </a:t>
                </a:r>
                <a:r>
                  <a:rPr lang="ko-KR" altLang="en-US" b="1" dirty="0" err="1"/>
                  <a:t>경사값</a:t>
                </a:r>
                <a:r>
                  <a:rPr lang="ko-KR" altLang="en-US" b="1" dirty="0"/>
                  <a:t> 문제를 피하기 어려움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45" y="4914629"/>
            <a:ext cx="2753109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10.8 </a:t>
            </a:r>
            <a:r>
              <a:rPr lang="ko-KR" altLang="en-US" dirty="0"/>
              <a:t>장기 의존성 문제를 해결하는 </a:t>
            </a:r>
            <a:r>
              <a:rPr lang="en-US" altLang="ko-KR" dirty="0"/>
              <a:t>LSTM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장기 의존성 문제를 해결하기 위해 고안된 순환 신경망 셀이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LSTM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long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 short term memory</a:t>
            </a:r>
            <a:endParaRPr lang="en-US" altLang="ko-KR" dirty="0"/>
          </a:p>
          <a:p>
            <a:r>
              <a:rPr lang="ko-KR" altLang="en-US" dirty="0"/>
              <a:t>단순한 </a:t>
            </a:r>
            <a:r>
              <a:rPr lang="en-US" altLang="ko-KR" dirty="0"/>
              <a:t>RNN</a:t>
            </a:r>
            <a:r>
              <a:rPr lang="ko-KR" altLang="en-US" dirty="0"/>
              <a:t>과 비교하여 가장 큰 차이는 다음과 같이 순환의 대상으로 </a:t>
            </a:r>
            <a:r>
              <a:rPr lang="ko-KR" altLang="en-US" dirty="0" err="1"/>
              <a:t>출력만을</a:t>
            </a:r>
            <a:r>
              <a:rPr lang="ko-KR" altLang="en-US" dirty="0"/>
              <a:t> 되먹임시키는 것이 아니라</a:t>
            </a:r>
            <a:r>
              <a:rPr lang="en-US" altLang="ko-KR" dirty="0"/>
              <a:t>, </a:t>
            </a:r>
            <a:r>
              <a:rPr lang="ko-KR" altLang="en-US" dirty="0"/>
              <a:t>셀 상태를 같이 전달하는 것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이 셀 상태에 담긴 정보는 추가되거나 지워질 수 있다</a:t>
            </a:r>
            <a:r>
              <a:rPr lang="en-US" altLang="ko-KR" dirty="0"/>
              <a:t>. </a:t>
            </a:r>
            <a:r>
              <a:rPr lang="ko-KR" altLang="en-US" dirty="0"/>
              <a:t>셀 상태가 모두 지워져 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LSTM</a:t>
            </a:r>
            <a:r>
              <a:rPr lang="ko-KR" altLang="en-US" dirty="0"/>
              <a:t>은 출력을 내는 일을 하지 않게 된다</a:t>
            </a:r>
            <a:r>
              <a:rPr lang="en-US" altLang="ko-KR" dirty="0"/>
              <a:t>. </a:t>
            </a:r>
            <a:r>
              <a:rPr lang="ko-KR" altLang="en-US" dirty="0"/>
              <a:t>셀 상태 정보가 새로 정보를 갖게 되면 출력을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342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EBE208-0A2B-441E-AD2B-4BDDD974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80" y="365125"/>
            <a:ext cx="9355860" cy="5543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79C28-93C9-4D38-8512-8F8A2EA84B42}"/>
              </a:ext>
            </a:extLst>
          </p:cNvPr>
          <p:cNvSpPr txBox="1"/>
          <p:nvPr/>
        </p:nvSpPr>
        <p:spPr>
          <a:xfrm>
            <a:off x="4127329" y="5999003"/>
            <a:ext cx="324319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LSTM : </a:t>
            </a:r>
            <a:r>
              <a:rPr lang="ko-KR" altLang="en-US"/>
              <a:t>셀상태가 추가된 </a:t>
            </a:r>
            <a:r>
              <a:rPr lang="en-US" altLang="ko-KR"/>
              <a:t>RNN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84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LSTM </a:t>
            </a:r>
            <a:r>
              <a:rPr lang="ko-KR" altLang="en-US" dirty="0"/>
              <a:t>셀 내에서 이 셀 상태 정보를 변경하는 구조를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게이트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gate</a:t>
            </a:r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에는 셀 상태를 지우는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망각 게이트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forget gate</a:t>
            </a:r>
            <a:r>
              <a:rPr lang="ko-KR" altLang="en-US" dirty="0"/>
              <a:t>와 새로운 셀 상태 정보를 추가하는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입력 게이트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input gate</a:t>
            </a:r>
            <a:r>
              <a:rPr lang="en-US" altLang="ko-KR" dirty="0"/>
              <a:t>, </a:t>
            </a:r>
            <a:r>
              <a:rPr lang="ko-KR" altLang="en-US" dirty="0"/>
              <a:t>그리고 셀 상태를 바탕으로 출력을 결정하는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출력 게이트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output gate</a:t>
            </a:r>
            <a:r>
              <a:rPr lang="ko-KR" altLang="en-US" dirty="0"/>
              <a:t>가 존재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20" y="2303920"/>
            <a:ext cx="8914907" cy="3815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E9179-8B42-48DC-8A02-E03B3C0D207C}"/>
              </a:ext>
            </a:extLst>
          </p:cNvPr>
          <p:cNvSpPr txBox="1"/>
          <p:nvPr/>
        </p:nvSpPr>
        <p:spPr>
          <a:xfrm>
            <a:off x="2227243" y="6284035"/>
            <a:ext cx="685155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/>
              <a:t>LSTM : </a:t>
            </a:r>
            <a:r>
              <a:rPr lang="ko-KR" altLang="en-US"/>
              <a:t>셀상태 정보를 변경하는 구조가 추가되어 다소 복잡하다 </a:t>
            </a:r>
          </a:p>
        </p:txBody>
      </p:sp>
    </p:spTree>
    <p:extLst>
      <p:ext uri="{BB962C8B-B14F-4D97-AF65-F5344CB8AC3E}">
        <p14:creationId xmlns:p14="http://schemas.microsoft.com/office/powerpoint/2010/main" val="916728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우선 </a:t>
                </a:r>
                <a:r>
                  <a:rPr lang="en-US" altLang="ko-KR" dirty="0"/>
                  <a:t>LSTM </a:t>
                </a:r>
                <a:r>
                  <a:rPr lang="ko-KR" altLang="en-US" dirty="0"/>
                  <a:t>셀은 상단에 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가 전달되는 신호 연결이 존재한다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셀 상태는 자기 자신에게 </a:t>
                </a:r>
                <a:r>
                  <a:rPr lang="ko-KR" altLang="en-US" dirty="0" err="1"/>
                  <a:t>되먹임되는</a:t>
                </a:r>
                <a:r>
                  <a:rPr lang="ko-KR" altLang="en-US" dirty="0"/>
                  <a:t> 신호이다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신호는 두 번의 변화를 겪는데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망각 게이트에서 온 신호와 곱하는 과정과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 게이트에서 온 값을 더하는 과정이다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 결과가 다음 시간에 입력을 처리하는 순환 신경망으로 </a:t>
                </a:r>
                <a:r>
                  <a:rPr lang="ko-KR" altLang="en-US" dirty="0" err="1"/>
                  <a:t>되먹임되는</a:t>
                </a:r>
                <a:r>
                  <a:rPr lang="ko-KR" altLang="en-US" dirty="0"/>
                  <a:t> 셀 상태 값이 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셀 상태 정보가 두 개의 신호를 이용하여 변경되기 때문에 </a:t>
                </a:r>
                <a:r>
                  <a:rPr lang="en-US" altLang="ko-KR" dirty="0"/>
                  <a:t>LSTM</a:t>
                </a:r>
                <a:r>
                  <a:rPr lang="ko-KR" altLang="en-US" dirty="0"/>
                  <a:t>은 이 두 신호를 만들어 내는 게이트가 존재한다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첫 번째 게이트는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망각 게이트</a:t>
                </a:r>
                <a:r>
                  <a:rPr lang="ko-KR" altLang="en-US" dirty="0"/>
                  <a:t>로 신호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를 만들어 낸다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신호는 현재 전달되고 있는 셀 상태 정보를 지울 것인지 말 것인지를 결정한다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값이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이라면 셀 상태 정보는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되어 사라지고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이면 그대로 전달된다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다음으로 셀 상태에 추가적인 정보를 기록하기 위한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입력 게이트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신호는 셀 상태의 값을 증가시켜 출력을 강화하는 역할을 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468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두 게이트는 셀 상태를 변경하기 위한 게이트들이고</a:t>
            </a:r>
            <a:r>
              <a:rPr lang="en-US" altLang="ko-KR" dirty="0"/>
              <a:t>, </a:t>
            </a:r>
            <a:r>
              <a:rPr lang="ko-KR" altLang="en-US" dirty="0"/>
              <a:t>다음 단계로 전달할 출력을 만들어 내는 게이트가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출력 게이트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출력은 기본적으로 셀 상태를 사용한다 이 셀 상태에 </a:t>
            </a:r>
            <a:r>
              <a:rPr lang="ko-KR" altLang="en-US" dirty="0" err="1"/>
              <a:t>하이퍼볼릭</a:t>
            </a:r>
            <a:r>
              <a:rPr lang="ko-KR" altLang="en-US" dirty="0"/>
              <a:t> 탄젠트를 적용한 값이 출력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단순 </a:t>
            </a:r>
            <a:r>
              <a:rPr lang="en-US" altLang="ko-KR" dirty="0"/>
              <a:t>RNN</a:t>
            </a:r>
            <a:r>
              <a:rPr lang="ko-KR" altLang="en-US" dirty="0"/>
              <a:t>과 달리 활성화 함수를 통과한 값을 그대로 출력으로 내보내지 않고 이전 상태와 현재 입력에 대해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함수를 적용해 </a:t>
            </a:r>
            <a:r>
              <a:rPr lang="en-US" altLang="ko-KR" dirty="0"/>
              <a:t>[0,1] </a:t>
            </a:r>
            <a:r>
              <a:rPr lang="ko-KR" altLang="en-US" dirty="0"/>
              <a:t>사이 값을 만든 뒤</a:t>
            </a:r>
            <a:r>
              <a:rPr lang="en-US" altLang="ko-KR" dirty="0"/>
              <a:t>, </a:t>
            </a:r>
            <a:r>
              <a:rPr lang="ko-KR" altLang="en-US" dirty="0"/>
              <a:t>출력하려고 하는 신호에 곱해 크기를 조절한다</a:t>
            </a:r>
            <a:r>
              <a:rPr lang="en-US" altLang="ko-KR" dirty="0"/>
              <a:t>. </a:t>
            </a:r>
            <a:r>
              <a:rPr lang="ko-KR" altLang="en-US" dirty="0"/>
              <a:t>이것은 현재의 출력이 얼마나 중요한지를 조절하는 것과 같음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93" y="3202743"/>
            <a:ext cx="8489069" cy="31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1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이번 장에서 다룰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순환 신경망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recurrent neural 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network:RNN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시간에 따라 순차적으로 제공되는 정보를 다룰 수 있는 신경망으로 다양한 분야에서 널리 이용되며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 함수를 통해 나온 출력이 다시 자기 자신에게 입력으로 제공되는 구조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순환 신경망의 대표적 응용 사례는 네이버의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파파고와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같은 기계번역 프로그램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입력과 출력 모두 글자나 단어들이 순서를 가지고 연속적으로 나타나는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시퀀스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sequence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점이 특징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기계번역은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단어들이 순차적으로 입력될 때 이를 번역한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단어들을 순차적으로 나열하는 것으로 순환 신경망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기법중에서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n:m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방식의 기법이며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다대다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多對多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시퀀스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시퀀스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sequence to sequence, seq2seq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매칭이라고도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부름</a:t>
            </a:r>
          </a:p>
        </p:txBody>
      </p:sp>
    </p:spTree>
    <p:extLst>
      <p:ext uri="{BB962C8B-B14F-4D97-AF65-F5344CB8AC3E}">
        <p14:creationId xmlns:p14="http://schemas.microsoft.com/office/powerpoint/2010/main" val="444349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10.9 LSTM </a:t>
            </a:r>
            <a:r>
              <a:rPr lang="ko-KR" altLang="en-US" sz="3600" dirty="0"/>
              <a:t>셀의 각 게이트 별로 동작 살펴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망각 게이트</a:t>
            </a:r>
            <a:r>
              <a:rPr lang="en-US" altLang="ko-KR" dirty="0"/>
              <a:t>, </a:t>
            </a:r>
            <a:r>
              <a:rPr lang="ko-KR" altLang="en-US" dirty="0"/>
              <a:t>입력 게이트</a:t>
            </a:r>
            <a:r>
              <a:rPr lang="en-US" altLang="ko-KR" dirty="0"/>
              <a:t>, </a:t>
            </a:r>
            <a:r>
              <a:rPr lang="ko-KR" altLang="en-US" dirty="0"/>
              <a:t>출력 게이트 별로 신호가 어떻게 처리되는지를 살펴보자</a:t>
            </a:r>
          </a:p>
        </p:txBody>
      </p:sp>
    </p:spTree>
    <p:extLst>
      <p:ext uri="{BB962C8B-B14F-4D97-AF65-F5344CB8AC3E}">
        <p14:creationId xmlns:p14="http://schemas.microsoft.com/office/powerpoint/2010/main" val="1820971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셀이 정보를 얼마나 잊어야 할지를 결정하는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망각 게이트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r>
                  <a:rPr lang="ko-KR" altLang="en-US" dirty="0"/>
                  <a:t>단순 </a:t>
                </a:r>
                <a:r>
                  <a:rPr lang="en-US" altLang="ko-KR" dirty="0"/>
                  <a:t>RNN </a:t>
                </a:r>
                <a:r>
                  <a:rPr lang="ko-KR" altLang="en-US" dirty="0"/>
                  <a:t>모델에서 사용한 것과 같은 방식으로 입력에 대해 적용되는 </a:t>
                </a:r>
                <a:r>
                  <a:rPr lang="ko-KR" altLang="en-US" dirty="0" err="1"/>
                  <a:t>연결강도를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이전 출력에 대해 적용되는 </a:t>
                </a:r>
                <a:r>
                  <a:rPr lang="ko-KR" altLang="en-US" dirty="0" err="1"/>
                  <a:t>연결강도를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dirty="0"/>
                  <a:t>라고 하자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아래 첨자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는 망각 게이트의 연결강도라는 의미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 </a:t>
                </a:r>
                <a:r>
                  <a:rPr lang="ko-KR" altLang="en-US" dirty="0"/>
                  <a:t>망각 게이트가 만들어 내는 신호는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인데 이 값을 계산하기 위해 사용되는 활성화 함수로 </a:t>
                </a:r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사용하고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값이 셀 상태에 곱해지므로 망각 게이트에 의해 수정된 셀 상태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d>
                          <m:dPr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[0,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dirty="0"/>
                  <a:t>]</a:t>
                </a:r>
                <a:r>
                  <a:rPr lang="ko-KR" altLang="en-US" dirty="0"/>
                  <a:t>의 범위의 값이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언제나 감소된 결과가 나오는 것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84" y="4293314"/>
            <a:ext cx="4420216" cy="1028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37" y="3523768"/>
            <a:ext cx="311511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1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다음으로 살펴볼 게이트는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입력 게이트</a:t>
                </a:r>
                <a:r>
                  <a:rPr lang="ko-KR" altLang="en-US" dirty="0"/>
                  <a:t>는 그림과 같은 모양</a:t>
                </a:r>
                <a:endParaRPr lang="en-US" altLang="ko-KR" dirty="0"/>
              </a:p>
              <a:p>
                <a:r>
                  <a:rPr lang="ko-KR" altLang="en-US" dirty="0"/>
                  <a:t>이 게이트는 두 개의 신호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생성하고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둘을 </a:t>
                </a:r>
                <a:r>
                  <a:rPr lang="ko-KR" altLang="en-US" dirty="0" err="1"/>
                  <a:t>곱한뒤</a:t>
                </a:r>
                <a:r>
                  <a:rPr lang="ko-KR" altLang="en-US" dirty="0"/>
                  <a:t> 셀 상태에 더하고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두 신호는 각각 </a:t>
                </a:r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ko-KR" altLang="en-US" dirty="0"/>
                  <a:t>와 </a:t>
                </a:r>
                <a:r>
                  <a:rPr lang="ko-KR" altLang="en-US" dirty="0" err="1"/>
                  <a:t>하이퍼볼릭</a:t>
                </a:r>
                <a:r>
                  <a:rPr lang="ko-KR" altLang="en-US" dirty="0"/>
                  <a:t> 탄젠트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사용한다는 점을 제외하고는 동일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92" y="2399213"/>
            <a:ext cx="351521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6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두 개의 신호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이들을 따로 생성하는 이유가 무엇일까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 err="1"/>
                  <a:t>하이퍼볼릭</a:t>
                </a:r>
                <a:r>
                  <a:rPr lang="ko-KR" altLang="en-US" dirty="0"/>
                  <a:t> 탄젠트를 사용하는 것은 단순 </a:t>
                </a:r>
                <a:r>
                  <a:rPr lang="en-US" altLang="ko-KR" dirty="0"/>
                  <a:t>RNN</a:t>
                </a:r>
                <a:r>
                  <a:rPr lang="ko-KR" altLang="en-US" dirty="0"/>
                  <a:t>의 출력 계산 방법과 동일하다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 이 값은 이 셀이 내어 보낼 출력의 후보 값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따라서 이를 셀 상태의 후보라는 의미에서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 err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로 표시한 것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함수의 결과이므로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사이의 값이다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</a:t>
                </a:r>
                <a:r>
                  <a:rPr lang="ko-KR" altLang="en-US" dirty="0" err="1"/>
                  <a:t>후보값을</a:t>
                </a:r>
                <a:r>
                  <a:rPr lang="ko-KR" altLang="en-US" dirty="0"/>
                  <a:t> 얼마나 전달할지 결정하는 값이다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중요한 후보를 얼마나 잘 가려서 셀 상태에 반영할 수 있는지를 학습할 수 있게 되는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 두 값을 곱해서 셀 상태에 더하면 최종적으로 다음 단계를 위해 보내는 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가 결정됨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383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07" y="3254556"/>
            <a:ext cx="4915586" cy="1448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07" y="5799596"/>
            <a:ext cx="304842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출력 게이트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output gate</a:t>
                </a:r>
                <a:r>
                  <a:rPr lang="ko-KR" altLang="en-US" dirty="0"/>
                  <a:t>는 기본적으로 셀 상태 값을 기반</a:t>
                </a:r>
                <a:endParaRPr lang="en-US" altLang="ko-KR" dirty="0"/>
              </a:p>
              <a:p>
                <a:r>
                  <a:rPr lang="ko-KR" altLang="en-US" dirty="0"/>
                  <a:t>이 값에 다시 </a:t>
                </a:r>
                <a:r>
                  <a:rPr lang="ko-KR" altLang="en-US" dirty="0" err="1"/>
                  <a:t>하이퍼볼릭</a:t>
                </a:r>
                <a:r>
                  <a:rPr lang="ko-KR" altLang="en-US" dirty="0"/>
                  <a:t> 탄젠트 함수를 적용한 것이 출력이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그런데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값을 그대로 출력하는 것이 아니라 </a:t>
                </a:r>
                <a:r>
                  <a:rPr lang="ko-KR" altLang="en-US" dirty="0" err="1"/>
                  <a:t>시그모이드</a:t>
                </a:r>
                <a:r>
                  <a:rPr lang="ko-KR" altLang="en-US" dirty="0"/>
                  <a:t> 함수를 이용해 얻은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곱해 출력의 정도를 조절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518" y="2334719"/>
            <a:ext cx="4520963" cy="36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이번에도 역시 동일한 방식으로 이전 출력에 곱해지는 </a:t>
                </a:r>
                <a:r>
                  <a:rPr lang="ko-KR" altLang="en-US" dirty="0" err="1"/>
                  <a:t>연결강도는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W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 신호에 곱해지는 </a:t>
                </a:r>
                <a:r>
                  <a:rPr lang="ko-KR" altLang="en-US" dirty="0" err="1"/>
                  <a:t>연결강도는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U</a:t>
                </a:r>
                <a:r>
                  <a:rPr lang="ko-KR" altLang="en-US" dirty="0"/>
                  <a:t>라고 하였다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출력 게이트이므로 이 연결강도들에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ko-KR" altLang="en-US" dirty="0"/>
                  <a:t>라는 </a:t>
                </a:r>
                <a:r>
                  <a:rPr lang="ko-KR" altLang="en-US" dirty="0" err="1"/>
                  <a:t>아래첨자를</a:t>
                </a:r>
                <a:r>
                  <a:rPr lang="ko-KR" altLang="en-US" dirty="0"/>
                  <a:t> 부여함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87" y="2578187"/>
            <a:ext cx="4134426" cy="13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36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10.10 GRU - </a:t>
            </a:r>
            <a:r>
              <a:rPr lang="ko-KR" altLang="en-US" sz="2800" dirty="0"/>
              <a:t>장기 의존성 문제를 해결하는 더 간단한 게이트들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실제 순환 신경망을 사용할 때는 단순한 </a:t>
                </a:r>
                <a:r>
                  <a:rPr lang="en-US" altLang="ko-KR" dirty="0"/>
                  <a:t>RNN </a:t>
                </a:r>
                <a:r>
                  <a:rPr lang="ko-KR" altLang="en-US" dirty="0"/>
                  <a:t>모델을 사용할 경우 장기 의존성 문제를 해결하지 못해 셀의 구조를 변경한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LSTM</a:t>
                </a:r>
                <a:r>
                  <a:rPr lang="ko-KR" altLang="en-US" dirty="0"/>
                  <a:t>을 사용</a:t>
                </a:r>
                <a:endParaRPr lang="en-US" altLang="ko-KR" dirty="0"/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셀 상태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cell state </a:t>
                </a:r>
                <a:r>
                  <a:rPr lang="ko-KR" altLang="en-US" dirty="0"/>
                  <a:t>정보는 장기 기억을 위한 상태 정보</a:t>
                </a:r>
                <a:endParaRPr lang="en-US" altLang="ko-KR" dirty="0"/>
              </a:p>
              <a:p>
                <a:r>
                  <a:rPr lang="ko-KR" altLang="en-US" dirty="0"/>
                  <a:t>셀 상태 정보는 기본적으로 이전 셀 상태를 가져와서 그대로 다음 셀에 전달할 수 있는 단순 전달 역할을 할 수도 있으나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ko-KR" altLang="en-US" dirty="0" err="1"/>
                  <a:t>연산장치를</a:t>
                </a:r>
                <a:r>
                  <a:rPr lang="ko-KR" altLang="en-US" dirty="0"/>
                  <a:t> 통해서 보다 더 복잡한 변경을 수행</a:t>
                </a:r>
                <a:endParaRPr lang="en-US" altLang="ko-KR" dirty="0"/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은 셀의 중요한 </a:t>
                </a:r>
                <a:r>
                  <a:rPr lang="ko-KR" altLang="en-US" dirty="0" err="1"/>
                  <a:t>입력값을</a:t>
                </a:r>
                <a:r>
                  <a:rPr lang="ko-KR" altLang="en-US" dirty="0"/>
                  <a:t> 인식해서 장기 상태에 저장하고 필요한 기간 동안 이를 보존하는 기능과 함께 필요할 때 이를 추출할 수 있는 능력을 학습하는 것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037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은 복잡한 연결 구조를 가지고 있고</a:t>
            </a:r>
            <a:r>
              <a:rPr lang="en-US" altLang="ko-KR" dirty="0"/>
              <a:t>, </a:t>
            </a:r>
            <a:r>
              <a:rPr lang="ko-KR" altLang="en-US" dirty="0"/>
              <a:t>이에 따라 사용되는 </a:t>
            </a:r>
            <a:r>
              <a:rPr lang="ko-KR" altLang="en-US" dirty="0" err="1"/>
              <a:t>연결강도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파라미터의</a:t>
            </a:r>
            <a:r>
              <a:rPr lang="ko-KR" altLang="en-US" dirty="0"/>
              <a:t> 수도 대폭 늘어날 수밖에 없음</a:t>
            </a:r>
            <a:endParaRPr lang="en-US" altLang="ko-KR" dirty="0"/>
          </a:p>
          <a:p>
            <a:r>
              <a:rPr lang="ko-KR" altLang="en-US" dirty="0"/>
              <a:t>이러한 문제 때문에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GRU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gated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 recurrent unit </a:t>
            </a:r>
            <a:r>
              <a:rPr lang="ko-KR" altLang="en-US" dirty="0"/>
              <a:t>모델이 제안</a:t>
            </a:r>
            <a:endParaRPr lang="en-US" altLang="ko-KR" dirty="0"/>
          </a:p>
          <a:p>
            <a:pPr lvl="1"/>
            <a:r>
              <a:rPr lang="en-US" altLang="ko-KR" dirty="0"/>
              <a:t>GRU</a:t>
            </a:r>
            <a:r>
              <a:rPr lang="ko-KR" altLang="en-US" dirty="0"/>
              <a:t>는 핵심 기능이 </a:t>
            </a:r>
            <a:r>
              <a:rPr lang="en-US" altLang="ko-KR" dirty="0"/>
              <a:t>LSTM</a:t>
            </a:r>
            <a:r>
              <a:rPr lang="ko-KR" altLang="en-US" dirty="0"/>
              <a:t>과 유사하며 </a:t>
            </a:r>
            <a:r>
              <a:rPr lang="en-US" altLang="ko-KR" dirty="0"/>
              <a:t>LSTM</a:t>
            </a:r>
            <a:r>
              <a:rPr lang="ko-KR" altLang="en-US" dirty="0"/>
              <a:t>을 좀 더 단순화 시킨 구조</a:t>
            </a:r>
          </a:p>
        </p:txBody>
      </p:sp>
    </p:spTree>
    <p:extLst>
      <p:ext uri="{BB962C8B-B14F-4D97-AF65-F5344CB8AC3E}">
        <p14:creationId xmlns:p14="http://schemas.microsoft.com/office/powerpoint/2010/main" val="2236239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GRU</a:t>
            </a:r>
            <a:r>
              <a:rPr lang="ko-KR" altLang="en-US" dirty="0"/>
              <a:t>는 게이트 순환 </a:t>
            </a:r>
            <a:r>
              <a:rPr lang="ko-KR" altLang="en-US" dirty="0" err="1"/>
              <a:t>유닛이라고도</a:t>
            </a:r>
            <a:r>
              <a:rPr lang="ko-KR" altLang="en-US" dirty="0"/>
              <a:t> 하며 </a:t>
            </a:r>
            <a:r>
              <a:rPr lang="en-US" altLang="ko-KR" dirty="0">
                <a:solidFill>
                  <a:srgbClr val="FF0000"/>
                </a:solidFill>
              </a:rPr>
              <a:t>LSTM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ko-KR" altLang="en-US">
                <a:solidFill>
                  <a:srgbClr val="FF0000"/>
                </a:solidFill>
              </a:rPr>
              <a:t>셀을 간소화</a:t>
            </a:r>
            <a:r>
              <a:rPr lang="ko-KR" altLang="en-US"/>
              <a:t>시킨 </a:t>
            </a:r>
            <a:r>
              <a:rPr lang="ko-KR" altLang="en-US" dirty="0"/>
              <a:t>구조</a:t>
            </a:r>
            <a:endParaRPr lang="en-US" altLang="ko-KR" dirty="0"/>
          </a:p>
          <a:p>
            <a:r>
              <a:rPr lang="ko-KR" altLang="en-US" dirty="0"/>
              <a:t>따로 셀 상태를 두지 않고 단순 순환 신경망과 마찬가지로 하나의 출력만이 존재하지만 이 출력이 셀 상태처럼 장기 의존성 문제를 해결할 수 있는 능력이 있는 것이다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이를 </a:t>
            </a:r>
            <a:r>
              <a:rPr lang="ko-KR" altLang="en-US" dirty="0"/>
              <a:t>위해서 </a:t>
            </a:r>
            <a:r>
              <a:rPr lang="ko-KR" altLang="en-US" dirty="0">
                <a:solidFill>
                  <a:srgbClr val="FF0000"/>
                </a:solidFill>
              </a:rPr>
              <a:t>게이트 제어기를 이용하여 망각 게이트와 입력 게이트를 모두 제어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27" y="2735214"/>
            <a:ext cx="8682745" cy="36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44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GRU </a:t>
                </a:r>
                <a:r>
                  <a:rPr lang="ko-KR" altLang="en-US" dirty="0"/>
                  <a:t>셀 모양을 보면 다음과 같은 변경이 일어났음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앞서 이야기 한 바와 같이 셀 상태 정보가 없어졌다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이것은 셀의 출력에 통합됨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셀을 구성하는 게이트의 수가 줄었다</a:t>
                </a:r>
                <a:r>
                  <a:rPr lang="en-US" altLang="ko-KR" dirty="0"/>
                  <a:t>. GRU </a:t>
                </a:r>
                <a:r>
                  <a:rPr lang="ko-KR" altLang="en-US" dirty="0"/>
                  <a:t>셀은 두 개의 게이트로 구성되는데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하나는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리셋 게이트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reset gate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다른 하나는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갱신 게이트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update gate</a:t>
                </a:r>
                <a:r>
                  <a:rPr lang="en-US" altLang="ko-KR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ko-KR" altLang="en-US" dirty="0"/>
                  <a:t>출력을 제어하는 게이트는 사라졌다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두 게이트의 동작에 따라 나온 신호가 그대로 출력으로 전달됨</a:t>
                </a:r>
                <a:endParaRPr lang="en-US" altLang="ko-KR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LSTM</a:t>
                </a:r>
                <a:r>
                  <a:rPr lang="ko-KR" altLang="en-US" dirty="0"/>
                  <a:t>에서 볼 수 없던 리셋 게이트가 추가</a:t>
                </a:r>
                <a:endParaRPr lang="en-US" altLang="ko-KR" dirty="0"/>
              </a:p>
              <a:p>
                <a:r>
                  <a:rPr lang="ko-KR" altLang="en-US" dirty="0"/>
                  <a:t>위의 그림에서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신호를 만들어 내는 갱신 게이트는 게이트 제어기의 역할을 수행하는데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이것이 </a:t>
                </a:r>
                <a:r>
                  <a:rPr lang="en-US" altLang="ko-KR" dirty="0"/>
                  <a:t>LSTM</a:t>
                </a:r>
                <a:r>
                  <a:rPr lang="ko-KR" altLang="en-US" dirty="0"/>
                  <a:t>의 망각 게이트와 입력 게이트의 일을 선별적으로 수행하게 함</a:t>
                </a:r>
                <a:endParaRPr lang="en-US" altLang="ko-KR" dirty="0"/>
              </a:p>
              <a:p>
                <a:r>
                  <a:rPr lang="ko-KR" altLang="en-US" dirty="0"/>
                  <a:t>이 신호가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망각 게이트 역할을 수행하는 부분은 동작하지만</a:t>
                </a:r>
                <a:r>
                  <a:rPr lang="en-US" altLang="ko-KR" dirty="0"/>
                  <a:t>, 1- </a:t>
                </a:r>
                <a:r>
                  <a:rPr lang="ko-KR" altLang="en-US" dirty="0"/>
                  <a:t>연산을 통과한 신호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)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되어 입력 게이트 역할을 하는 부분은 동작하지 않게 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25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3FD540-EA7E-43AB-8B01-5CBEE1AF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70" y="778212"/>
            <a:ext cx="9718327" cy="4955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0FD956-7CF4-4A89-B10F-7D70D19EBF29}"/>
              </a:ext>
            </a:extLst>
          </p:cNvPr>
          <p:cNvSpPr txBox="1"/>
          <p:nvPr/>
        </p:nvSpPr>
        <p:spPr>
          <a:xfrm>
            <a:off x="3576918" y="5823405"/>
            <a:ext cx="63209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기계번역에서는 </a:t>
            </a:r>
            <a:r>
              <a:rPr lang="en-US" altLang="ko-KR"/>
              <a:t>n</a:t>
            </a:r>
            <a:r>
              <a:rPr lang="ko-KR" altLang="en-US"/>
              <a:t>개의 단어가 </a:t>
            </a:r>
            <a:r>
              <a:rPr lang="en-US" altLang="ko-KR"/>
              <a:t>m</a:t>
            </a:r>
            <a:r>
              <a:rPr lang="ko-KR" altLang="en-US"/>
              <a:t>개의 단어 시퀀스로 매칭됨</a:t>
            </a:r>
          </a:p>
        </p:txBody>
      </p:sp>
    </p:spTree>
    <p:extLst>
      <p:ext uri="{BB962C8B-B14F-4D97-AF65-F5344CB8AC3E}">
        <p14:creationId xmlns:p14="http://schemas.microsoft.com/office/powerpoint/2010/main" val="3561055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리셋 게이트는 최종 출력으로 연결되는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신호를 </a:t>
                </a:r>
                <a:r>
                  <a:rPr lang="ko-KR" altLang="en-US" dirty="0" err="1"/>
                  <a:t>만들기위한</a:t>
                </a:r>
                <a:r>
                  <a:rPr lang="ko-KR" altLang="en-US" dirty="0"/>
                  <a:t> 활성화 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ko-KR" altLang="en-US" dirty="0"/>
                  <a:t>에 제공되는 이전 출력을 얼마나 제공할 것인지를 결정하며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각각의 신호는 다음과 같이 계산할 수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154" y="1844659"/>
            <a:ext cx="567769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2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10.11 </a:t>
            </a:r>
            <a:r>
              <a:rPr lang="ko-KR" altLang="en-US" sz="2400" dirty="0"/>
              <a:t>단순 </a:t>
            </a:r>
            <a:r>
              <a:rPr lang="en-US" altLang="ko-KR" sz="2400" dirty="0"/>
              <a:t>RNN</a:t>
            </a:r>
            <a:r>
              <a:rPr lang="ko-KR" altLang="en-US" sz="2400" dirty="0"/>
              <a:t>과 </a:t>
            </a:r>
            <a:r>
              <a:rPr lang="en-US" altLang="ko-KR" sz="2400" dirty="0"/>
              <a:t>LSTM, GRU </a:t>
            </a:r>
            <a:r>
              <a:rPr lang="ko-KR" altLang="en-US" sz="2400" dirty="0"/>
              <a:t>모델의 비교 </a:t>
            </a:r>
            <a:r>
              <a:rPr lang="en-US" altLang="ko-KR" sz="2400" dirty="0"/>
              <a:t>- </a:t>
            </a:r>
            <a:r>
              <a:rPr lang="ko-KR" altLang="en-US" sz="2400" dirty="0"/>
              <a:t>시퀀스 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keras</a:t>
            </a:r>
            <a:r>
              <a:rPr lang="ko-KR" altLang="en-US" dirty="0"/>
              <a:t>에서 제공하는 대표적인 순환 신경망 모델인 단순 </a:t>
            </a:r>
            <a:r>
              <a:rPr lang="en-US" altLang="ko-KR" dirty="0"/>
              <a:t>RNN</a:t>
            </a:r>
            <a:r>
              <a:rPr lang="ko-KR" altLang="en-US" dirty="0"/>
              <a:t>과 </a:t>
            </a:r>
            <a:r>
              <a:rPr lang="en-US" altLang="ko-KR" dirty="0"/>
              <a:t>LSTM, GRU </a:t>
            </a:r>
            <a:r>
              <a:rPr lang="ko-KR" altLang="en-US" dirty="0"/>
              <a:t>모델을 만들어서 각각의 모델이 가지는 예측 성능을 비교</a:t>
            </a:r>
            <a:endParaRPr lang="en-US" altLang="ko-KR" dirty="0"/>
          </a:p>
          <a:p>
            <a:r>
              <a:rPr lang="ko-KR" altLang="en-US" dirty="0"/>
              <a:t>가장 먼저 데이터를 생성하기 위한 간단한 함수를 만들 것이다</a:t>
            </a:r>
            <a:r>
              <a:rPr lang="en-US" altLang="ko-KR" dirty="0"/>
              <a:t>. </a:t>
            </a:r>
            <a:r>
              <a:rPr lang="ko-KR" altLang="en-US" dirty="0"/>
              <a:t>이 함수는 이전 절에서 다룬 시퀀스보다 더 긴 시퀀스를 생성하기 위한 </a:t>
            </a:r>
            <a:r>
              <a:rPr lang="en-US" altLang="ko-KR" dirty="0" err="1"/>
              <a:t>sequence_gen</a:t>
            </a:r>
            <a:r>
              <a:rPr lang="en-US" altLang="ko-KR" dirty="0"/>
              <a:t>() </a:t>
            </a:r>
            <a:r>
              <a:rPr lang="ko-KR" altLang="en-US" dirty="0"/>
              <a:t>라는 이름의 함수이다</a:t>
            </a:r>
            <a:r>
              <a:rPr lang="en-US" altLang="ko-KR" dirty="0"/>
              <a:t>. </a:t>
            </a:r>
            <a:r>
              <a:rPr lang="ko-KR" altLang="en-US" dirty="0"/>
              <a:t>이 함수는 </a:t>
            </a:r>
            <a:r>
              <a:rPr lang="en-US" altLang="ko-KR" dirty="0"/>
              <a:t>[0.0, 0.1, 0.2, ..]</a:t>
            </a:r>
            <a:r>
              <a:rPr lang="ko-KR" altLang="en-US" dirty="0"/>
              <a:t>의 시퀀스를 </a:t>
            </a:r>
            <a:r>
              <a:rPr lang="en-US" altLang="ko-KR" dirty="0" err="1"/>
              <a:t>seq_len</a:t>
            </a:r>
            <a:r>
              <a:rPr lang="en-US" altLang="ko-KR" dirty="0"/>
              <a:t> </a:t>
            </a:r>
            <a:r>
              <a:rPr lang="ko-KR" altLang="en-US" dirty="0"/>
              <a:t>매개변수를 받아서 생성한다</a:t>
            </a:r>
            <a:r>
              <a:rPr lang="en-US" altLang="ko-KR" dirty="0"/>
              <a:t>. </a:t>
            </a:r>
            <a:r>
              <a:rPr lang="ko-KR" altLang="en-US" dirty="0"/>
              <a:t>그리고 이 시퀀스의 개수는 </a:t>
            </a:r>
            <a:r>
              <a:rPr lang="en-US" altLang="ko-KR" dirty="0"/>
              <a:t>size </a:t>
            </a:r>
            <a:r>
              <a:rPr lang="ko-KR" altLang="en-US" dirty="0"/>
              <a:t>매개변수를 받아서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15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952154"/>
            <a:ext cx="755437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45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생성한 </a:t>
            </a:r>
            <a:r>
              <a:rPr lang="en-US" altLang="ko-KR" dirty="0"/>
              <a:t>8</a:t>
            </a:r>
            <a:r>
              <a:rPr lang="ko-KR" altLang="en-US" dirty="0"/>
              <a:t>개의 시퀀스 데이터는 학습용 데이터로 만들자</a:t>
            </a:r>
            <a:endParaRPr lang="en-US" altLang="ko-KR" dirty="0"/>
          </a:p>
          <a:p>
            <a:r>
              <a:rPr lang="ko-KR" altLang="en-US" dirty="0"/>
              <a:t>이와 함께 </a:t>
            </a:r>
            <a:r>
              <a:rPr lang="en-US" altLang="ko-KR" dirty="0"/>
              <a:t>1.6</a:t>
            </a:r>
            <a:r>
              <a:rPr lang="ko-KR" altLang="en-US" dirty="0"/>
              <a:t>이라는 숫자를 만들고 이것을 </a:t>
            </a:r>
            <a:r>
              <a:rPr lang="ko-KR" altLang="en-US" dirty="0" err="1"/>
              <a:t>정답값</a:t>
            </a:r>
            <a:r>
              <a:rPr lang="en-US" altLang="ko-KR" dirty="0"/>
              <a:t>(</a:t>
            </a:r>
            <a:r>
              <a:rPr lang="ko-KR" altLang="en-US" dirty="0" err="1"/>
              <a:t>레이블값</a:t>
            </a:r>
            <a:r>
              <a:rPr lang="en-US" altLang="ko-KR" dirty="0"/>
              <a:t>)</a:t>
            </a:r>
            <a:r>
              <a:rPr lang="ko-KR" altLang="en-US" dirty="0"/>
              <a:t>으로 두자</a:t>
            </a:r>
            <a:r>
              <a:rPr lang="en-US" altLang="ko-KR" dirty="0"/>
              <a:t>. </a:t>
            </a:r>
            <a:r>
              <a:rPr lang="ko-KR" altLang="en-US" dirty="0"/>
              <a:t>이렇게 만든 </a:t>
            </a:r>
            <a:r>
              <a:rPr lang="en-US" altLang="ko-KR" dirty="0"/>
              <a:t>8</a:t>
            </a:r>
            <a:r>
              <a:rPr lang="ko-KR" altLang="en-US" dirty="0"/>
              <a:t>개의 데이터와 함께 순환 신경망의 성능 검증을 위한 테스트 데이터도 만들도록 하자</a:t>
            </a:r>
            <a:endParaRPr lang="en-US" altLang="ko-KR" dirty="0"/>
          </a:p>
          <a:p>
            <a:r>
              <a:rPr lang="ko-KR" altLang="en-US" dirty="0"/>
              <a:t>이때 테스트 데이터의 값은 각 원소에 </a:t>
            </a:r>
            <a:r>
              <a:rPr lang="en-US" altLang="ko-KR" dirty="0"/>
              <a:t>offset </a:t>
            </a:r>
            <a:r>
              <a:rPr lang="ko-KR" altLang="en-US" dirty="0"/>
              <a:t>값 </a:t>
            </a:r>
            <a:r>
              <a:rPr lang="en-US" altLang="ko-KR" dirty="0"/>
              <a:t>1.0</a:t>
            </a:r>
            <a:r>
              <a:rPr lang="ko-KR" altLang="en-US" dirty="0"/>
              <a:t>을 더하여 훈련용 데이터에 학습된 모델이 처음 보는 값이 되도록 함</a:t>
            </a:r>
            <a:endParaRPr lang="en-US" altLang="ko-KR" dirty="0"/>
          </a:p>
          <a:p>
            <a:r>
              <a:rPr lang="ko-KR" altLang="en-US" dirty="0"/>
              <a:t>이제 </a:t>
            </a:r>
            <a:r>
              <a:rPr lang="ko-KR" altLang="en-US" dirty="0" err="1"/>
              <a:t>반복문을</a:t>
            </a:r>
            <a:r>
              <a:rPr lang="ko-KR" altLang="en-US" dirty="0"/>
              <a:t> 사용해서 </a:t>
            </a:r>
            <a:r>
              <a:rPr lang="en-US" altLang="ko-KR" dirty="0" err="1"/>
              <a:t>train_seq_X</a:t>
            </a:r>
            <a:r>
              <a:rPr lang="en-US" altLang="ko-KR" dirty="0"/>
              <a:t>, </a:t>
            </a:r>
            <a:r>
              <a:rPr lang="en-US" altLang="ko-KR" dirty="0" err="1"/>
              <a:t>train_Y</a:t>
            </a:r>
            <a:r>
              <a:rPr lang="ko-KR" altLang="en-US" dirty="0"/>
              <a:t>와 </a:t>
            </a:r>
            <a:r>
              <a:rPr lang="en-US" altLang="ko-KR" dirty="0"/>
              <a:t>test_</a:t>
            </a:r>
            <a:r>
              <a:rPr lang="ko-KR" altLang="en-US" dirty="0"/>
              <a:t> </a:t>
            </a:r>
            <a:r>
              <a:rPr lang="en-US" altLang="ko-KR" dirty="0" err="1"/>
              <a:t>seq_X</a:t>
            </a:r>
            <a:r>
              <a:rPr lang="en-US" altLang="ko-KR" dirty="0"/>
              <a:t>, </a:t>
            </a:r>
            <a:r>
              <a:rPr lang="en-US" altLang="ko-KR" dirty="0" err="1"/>
              <a:t>test_Y</a:t>
            </a:r>
            <a:r>
              <a:rPr lang="ko-KR" altLang="en-US" dirty="0"/>
              <a:t>를 출력해 보도록 하자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ko-KR" altLang="en-US" dirty="0" err="1"/>
              <a:t>출력형식은</a:t>
            </a:r>
            <a:r>
              <a:rPr lang="ko-KR" altLang="en-US" dirty="0"/>
              <a:t> </a:t>
            </a:r>
            <a:r>
              <a:rPr lang="en-US" altLang="ko-KR" dirty="0"/>
              <a:t>flatten() </a:t>
            </a:r>
            <a:r>
              <a:rPr lang="ko-KR" altLang="en-US" dirty="0"/>
              <a:t>형식으로 해서 한 줄에 한 시퀀스와 정답 값이 표시되도록 함</a:t>
            </a:r>
          </a:p>
        </p:txBody>
      </p:sp>
    </p:spTree>
    <p:extLst>
      <p:ext uri="{BB962C8B-B14F-4D97-AF65-F5344CB8AC3E}">
        <p14:creationId xmlns:p14="http://schemas.microsoft.com/office/powerpoint/2010/main" val="119443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242443"/>
            <a:ext cx="7582958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43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10.12 </a:t>
            </a:r>
            <a:r>
              <a:rPr lang="ko-KR" altLang="en-US" sz="3200" dirty="0"/>
              <a:t>단순 </a:t>
            </a:r>
            <a:r>
              <a:rPr lang="en-US" altLang="ko-KR" sz="3200" dirty="0"/>
              <a:t>RNN</a:t>
            </a:r>
            <a:r>
              <a:rPr lang="ko-KR" altLang="en-US" sz="3200" dirty="0"/>
              <a:t>과 </a:t>
            </a:r>
            <a:r>
              <a:rPr lang="en-US" altLang="ko-KR" sz="3200" dirty="0"/>
              <a:t>LSTM, GRU </a:t>
            </a:r>
            <a:r>
              <a:rPr lang="ko-KR" altLang="en-US" sz="3200" dirty="0"/>
              <a:t>모델의 비교 </a:t>
            </a:r>
            <a:r>
              <a:rPr lang="en-US" altLang="ko-KR" sz="3200" dirty="0"/>
              <a:t>- </a:t>
            </a:r>
            <a:r>
              <a:rPr lang="ko-KR" altLang="en-US" sz="3200" dirty="0"/>
              <a:t>성능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순환 신경망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 err="1"/>
              <a:t>SimpleRNN</a:t>
            </a:r>
            <a:r>
              <a:rPr lang="en-US" altLang="ko-KR" dirty="0"/>
              <a:t>, LSTM, GRU</a:t>
            </a:r>
            <a:r>
              <a:rPr lang="ko-KR" altLang="en-US" dirty="0"/>
              <a:t>등의 내장 레이어를 제공하고 있다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이들 </a:t>
            </a:r>
            <a:r>
              <a:rPr lang="ko-KR" altLang="en-US" dirty="0"/>
              <a:t>각각의 기능을 예제 코드를 통해 </a:t>
            </a:r>
            <a:r>
              <a:rPr lang="ko-KR" altLang="en-US" dirty="0" err="1"/>
              <a:t>설펴보자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앞서 </a:t>
            </a:r>
            <a:r>
              <a:rPr lang="ko-KR" altLang="en-US" dirty="0"/>
              <a:t>다룬 순환 신경망 모델은 입력 시퀀스의 길이가 </a:t>
            </a:r>
            <a:r>
              <a:rPr lang="en-US" altLang="ko-KR" dirty="0"/>
              <a:t>3</a:t>
            </a:r>
            <a:r>
              <a:rPr lang="ko-KR" altLang="en-US" dirty="0"/>
              <a:t>인 매우 단순한 데이터이지만</a:t>
            </a:r>
            <a:r>
              <a:rPr lang="en-US" altLang="ko-KR" dirty="0"/>
              <a:t>, </a:t>
            </a:r>
            <a:r>
              <a:rPr lang="ko-KR" altLang="en-US" dirty="0"/>
              <a:t>이번 예제에서 다룰 데이터는 길이가 </a:t>
            </a:r>
            <a:r>
              <a:rPr lang="en-US" altLang="ko-KR" dirty="0"/>
              <a:t>16</a:t>
            </a:r>
            <a:r>
              <a:rPr lang="ko-KR" altLang="en-US" dirty="0"/>
              <a:t>이나 되는 비교적 긴 시퀀스</a:t>
            </a:r>
            <a:endParaRPr lang="en-US" altLang="ko-KR" dirty="0"/>
          </a:p>
          <a:p>
            <a:r>
              <a:rPr lang="ko-KR" altLang="en-US" dirty="0"/>
              <a:t>이 시퀀스에 대해서 </a:t>
            </a:r>
            <a:r>
              <a:rPr lang="en-US" altLang="ko-KR" dirty="0" err="1"/>
              <a:t>SimpleRNN</a:t>
            </a:r>
            <a:r>
              <a:rPr lang="ko-KR" altLang="en-US" dirty="0"/>
              <a:t>이 잘 동작하는가 살펴보기 위하여 다음 예제를 실행하도록 한다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simpleRNN</a:t>
            </a:r>
            <a:r>
              <a:rPr lang="en-US" altLang="ko-KR" dirty="0" err="1"/>
              <a:t>_model</a:t>
            </a:r>
            <a:r>
              <a:rPr lang="ko-KR" altLang="en-US" dirty="0"/>
              <a:t>을 생성하도록 하자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SimpleRNN</a:t>
            </a:r>
            <a:r>
              <a:rPr lang="ko-KR" altLang="en-US" dirty="0"/>
              <a:t>의 </a:t>
            </a:r>
            <a:r>
              <a:rPr lang="en-US" altLang="ko-KR" dirty="0"/>
              <a:t>units</a:t>
            </a:r>
            <a:r>
              <a:rPr lang="ko-KR" altLang="en-US" dirty="0"/>
              <a:t>는 레이어를 구성하는 유닛의 개수이다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 </a:t>
            </a:r>
            <a:r>
              <a:rPr lang="ko-KR" altLang="en-US" dirty="0"/>
              <a:t>예제에서는 유닛의 개수를 </a:t>
            </a:r>
            <a:r>
              <a:rPr lang="en-US" altLang="ko-KR" dirty="0"/>
              <a:t>256</a:t>
            </a:r>
            <a:r>
              <a:rPr lang="ko-KR" altLang="en-US" dirty="0"/>
              <a:t>개로 비교적 넉넉하게 지정하여 각 모델의 성능을 비교해 보고자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05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66" y="1186529"/>
            <a:ext cx="9115268" cy="41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48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simpleRNN_model</a:t>
            </a:r>
            <a:r>
              <a:rPr lang="ko-KR" altLang="en-US" dirty="0"/>
              <a:t>의 </a:t>
            </a:r>
            <a:r>
              <a:rPr lang="en-US" altLang="ko-KR" dirty="0"/>
              <a:t>predict()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ko-KR" altLang="en-US" dirty="0" err="1"/>
              <a:t>테스터용</a:t>
            </a:r>
            <a:r>
              <a:rPr lang="ko-KR" altLang="en-US" dirty="0"/>
              <a:t> 데이터를 넣어서 정답을 잘 예측하는가 살펴보도록 하자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다음으로 단순한 </a:t>
            </a:r>
            <a:r>
              <a:rPr lang="en-US" altLang="ko-KR" dirty="0"/>
              <a:t>LSTM </a:t>
            </a:r>
            <a:r>
              <a:rPr lang="ko-KR" altLang="en-US" dirty="0"/>
              <a:t>모델을 만들고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출력해 </a:t>
            </a:r>
            <a:r>
              <a:rPr lang="ko-KR" altLang="en-US" dirty="0" err="1"/>
              <a:t>보도록하자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7" y="1232598"/>
            <a:ext cx="7554379" cy="16671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328337" y="3807314"/>
            <a:ext cx="7602011" cy="2819794"/>
            <a:chOff x="2309283" y="4644732"/>
            <a:chExt cx="7602011" cy="28197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810" y="4644732"/>
              <a:ext cx="7582958" cy="9431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9283" y="5587839"/>
              <a:ext cx="7602011" cy="187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435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LSTM_model</a:t>
            </a:r>
            <a:r>
              <a:rPr lang="ko-KR" altLang="en-US" dirty="0"/>
              <a:t>의 </a:t>
            </a:r>
            <a:r>
              <a:rPr lang="en-US" altLang="ko-KR" dirty="0"/>
              <a:t>predict()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ko-KR" altLang="en-US" dirty="0" err="1"/>
              <a:t>테스터용</a:t>
            </a:r>
            <a:r>
              <a:rPr lang="ko-KR" altLang="en-US" dirty="0"/>
              <a:t> 데이터를 넣어서 정답을 잘 예측하는가 살펴보도록 하자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3" y="1801906"/>
            <a:ext cx="10426197" cy="24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1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GRU </a:t>
            </a:r>
            <a:r>
              <a:rPr lang="ko-KR" altLang="en-US" dirty="0"/>
              <a:t>모델을 만들고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실제값을</a:t>
            </a:r>
            <a:r>
              <a:rPr lang="ko-KR" altLang="en-US" dirty="0"/>
              <a:t> 출력해 </a:t>
            </a:r>
            <a:r>
              <a:rPr lang="ko-KR" altLang="en-US" dirty="0" err="1"/>
              <a:t>보도록하자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23" y="1855695"/>
            <a:ext cx="8964715" cy="24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그림은 </a:t>
                </a:r>
                <a:r>
                  <a:rPr lang="ko-KR" altLang="en-US" b="1" dirty="0"/>
                  <a:t>안드레이 </a:t>
                </a:r>
                <a:r>
                  <a:rPr lang="ko-KR" altLang="en-US" b="1" dirty="0" err="1"/>
                  <a:t>카패시</a:t>
                </a:r>
                <a:r>
                  <a:rPr lang="en-US" altLang="ko-KR" b="1" baseline="30000" dirty="0"/>
                  <a:t>Andrej </a:t>
                </a:r>
                <a:r>
                  <a:rPr lang="en-US" altLang="ko-KR" b="1" baseline="30000" dirty="0" err="1"/>
                  <a:t>Karpathy</a:t>
                </a:r>
                <a:r>
                  <a:rPr lang="ko-KR" altLang="en-US" dirty="0"/>
                  <a:t>의 블로그에 설명된 내용을 기반으로 여러 가지 </a:t>
                </a:r>
                <a:r>
                  <a:rPr lang="en-US" altLang="ko-KR" dirty="0"/>
                  <a:t>RNN </a:t>
                </a:r>
                <a:r>
                  <a:rPr lang="ko-KR" altLang="en-US" dirty="0"/>
                  <a:t>기법을 설명</a:t>
                </a:r>
                <a:endParaRPr lang="en-US" altLang="ko-KR" dirty="0"/>
              </a:p>
              <a:p>
                <a:r>
                  <a:rPr lang="ko-KR" altLang="en-US" dirty="0"/>
                  <a:t>회색 사각형 입력이 녹색의 </a:t>
                </a:r>
                <a:r>
                  <a:rPr lang="ko-KR" altLang="en-US" dirty="0" err="1"/>
                  <a:t>순환망에</a:t>
                </a:r>
                <a:r>
                  <a:rPr lang="ko-KR" altLang="en-US" dirty="0"/>
                  <a:t> 입력되고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순환망이</a:t>
                </a:r>
                <a:r>
                  <a:rPr lang="ko-KR" altLang="en-US" dirty="0"/>
                  <a:t> 자기 자신에게 신호를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되먹임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feedback</a:t>
                </a:r>
                <a:r>
                  <a:rPr lang="ko-KR" altLang="en-US" dirty="0"/>
                  <a:t>하면서 위쪽으로 회색 사각형의 출력을 내보냄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입력은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 혹은 복수인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개가 될 수 있으며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출력 역시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 혹은 복수인 </a:t>
                </a:r>
                <a:r>
                  <a:rPr lang="en-US" altLang="ko-KR" dirty="0"/>
                  <a:t>m</a:t>
                </a:r>
                <a:r>
                  <a:rPr lang="ko-KR" altLang="en-US" dirty="0"/>
                  <a:t>개가 될 수 있음</a:t>
                </a:r>
                <a:endParaRPr lang="en-US" altLang="ko-KR" dirty="0"/>
              </a:p>
              <a:p>
                <a:r>
                  <a:rPr lang="ko-KR" altLang="en-US" dirty="0"/>
                  <a:t>이때 아래 위로 한 줄의 연결이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피드포워드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feedforward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신경망이고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오른쪽으로 한 칸씩 이동할 때마다 시간이 한 단계씩 증가하여 새로운 신호를 받거나 순환 신경망이 자기 자신에게 신호를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되먹임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feedback</a:t>
                </a:r>
                <a:r>
                  <a:rPr lang="ko-KR" altLang="en-US" dirty="0"/>
                  <a:t>하여 출력을 만들어내는 모습을 보이고 있음</a:t>
                </a:r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254" y="4159624"/>
            <a:ext cx="9043879" cy="25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2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GRU_model</a:t>
            </a:r>
            <a:r>
              <a:rPr lang="ko-KR" altLang="en-US" dirty="0"/>
              <a:t>의 </a:t>
            </a:r>
            <a:r>
              <a:rPr lang="en-US" altLang="ko-KR" dirty="0"/>
              <a:t>predict() </a:t>
            </a:r>
            <a:r>
              <a:rPr lang="ko-KR" altLang="en-US" dirty="0" err="1"/>
              <a:t>메소드에</a:t>
            </a:r>
            <a:r>
              <a:rPr lang="ko-KR" altLang="en-US" dirty="0"/>
              <a:t> </a:t>
            </a:r>
            <a:r>
              <a:rPr lang="ko-KR" altLang="en-US" dirty="0" err="1"/>
              <a:t>테스터용</a:t>
            </a:r>
            <a:r>
              <a:rPr lang="ko-KR" altLang="en-US" dirty="0"/>
              <a:t> 데이터를 넣어서 정답을 잘 예측하는가 살펴보도록 하자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73" y="1864660"/>
            <a:ext cx="9497261" cy="22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5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10-1 </a:t>
            </a:r>
            <a:r>
              <a:rPr lang="ko-KR" altLang="en-US" sz="3200" dirty="0"/>
              <a:t>비선형 시퀀스를 순환 신경망으로 예측하자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41" y="2074565"/>
            <a:ext cx="8688012" cy="2257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교재의 해답 코드를 하나하나 단계별로 수행해</a:t>
            </a:r>
            <a:endParaRPr lang="en-US" altLang="ko-KR" dirty="0"/>
          </a:p>
          <a:p>
            <a:r>
              <a:rPr lang="ko-KR" altLang="en-US" dirty="0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77923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10-2 </a:t>
            </a:r>
            <a:r>
              <a:rPr lang="ko-KR" altLang="en-US" sz="3600" dirty="0"/>
              <a:t>기억이 필요한 시퀀스를 예측해 보자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895" y="2170348"/>
            <a:ext cx="8659433" cy="2657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979248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교재의 해답 코드를 하나하나 단계별로 수행해</a:t>
            </a:r>
            <a:endParaRPr lang="en-US" altLang="ko-KR" dirty="0"/>
          </a:p>
          <a:p>
            <a:r>
              <a:rPr lang="ko-KR" altLang="en-US" dirty="0"/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90212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chemeClr val="accent5"/>
                </a:solidFill>
              </a:rPr>
              <a:t>순환 신경망</a:t>
            </a:r>
            <a:r>
              <a:rPr lang="ko-KR" altLang="en-US"/>
              <a:t>은 시간에 따라 순차적으로 입력되는 데이터들을 처리할 수 있다</a:t>
            </a:r>
            <a:r>
              <a:rPr lang="en-US" altLang="ko-KR"/>
              <a:t>. </a:t>
            </a:r>
          </a:p>
          <a:p>
            <a:r>
              <a:rPr lang="ko-KR" altLang="en-US"/>
              <a:t>데이터가 연속적으로 이어져 있는 것을 </a:t>
            </a:r>
            <a:r>
              <a:rPr lang="ko-KR" altLang="en-US">
                <a:solidFill>
                  <a:schemeClr val="accent5"/>
                </a:solidFill>
              </a:rPr>
              <a:t>시퀀스</a:t>
            </a:r>
            <a:r>
              <a:rPr lang="ko-KR" altLang="en-US"/>
              <a:t> 신호라고 한다</a:t>
            </a:r>
            <a:r>
              <a:rPr lang="en-US" altLang="ko-KR"/>
              <a:t>. </a:t>
            </a:r>
          </a:p>
          <a:p>
            <a:r>
              <a:rPr lang="ko-KR" altLang="en-US"/>
              <a:t>순환 신경망은 입력과 출력이 어떻게 대응되는가에 따라 </a:t>
            </a:r>
            <a:r>
              <a:rPr lang="ko-KR" altLang="en-US">
                <a:solidFill>
                  <a:schemeClr val="accent5"/>
                </a:solidFill>
              </a:rPr>
              <a:t>하나의 입력에 대해 시퀀스 출력</a:t>
            </a:r>
            <a:r>
              <a:rPr lang="ko-KR" altLang="en-US"/>
              <a:t>을 제공하는 방식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시퀀스 입력에 대해 하나의 출력</a:t>
            </a:r>
            <a:r>
              <a:rPr lang="ko-KR" altLang="en-US"/>
              <a:t>을 제공하는 방식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ko-KR" altLang="en-US">
                <a:solidFill>
                  <a:schemeClr val="accent5"/>
                </a:solidFill>
              </a:rPr>
              <a:t>시퀀스에 대해 새로운 시퀀스 출력</a:t>
            </a:r>
            <a:r>
              <a:rPr lang="ko-KR" altLang="en-US"/>
              <a:t>을 제공 하는 방식으로 동작한다</a:t>
            </a:r>
            <a:r>
              <a:rPr lang="en-US" altLang="ko-KR"/>
              <a:t>. </a:t>
            </a:r>
          </a:p>
          <a:p>
            <a:r>
              <a:rPr lang="ko-KR" altLang="en-US"/>
              <a:t>순환 신경망은 출력 결과를 자기 자신에게 </a:t>
            </a:r>
            <a:r>
              <a:rPr lang="ko-KR" altLang="en-US">
                <a:solidFill>
                  <a:schemeClr val="accent5"/>
                </a:solidFill>
              </a:rPr>
              <a:t>되먹이는 구조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이렇게 순환 구조를 가지고 있는 신경망 계층을 </a:t>
            </a:r>
            <a:r>
              <a:rPr lang="ko-KR" altLang="en-US">
                <a:solidFill>
                  <a:schemeClr val="accent5"/>
                </a:solidFill>
              </a:rPr>
              <a:t>순환 셀</a:t>
            </a:r>
            <a:r>
              <a:rPr lang="ko-KR" altLang="en-US"/>
              <a:t>이라고 부른다</a:t>
            </a:r>
            <a:r>
              <a:rPr lang="en-US" altLang="ko-KR"/>
              <a:t>. </a:t>
            </a:r>
          </a:p>
          <a:p>
            <a:r>
              <a:rPr lang="ko-KR" altLang="en-US"/>
              <a:t>순환 신경망의 </a:t>
            </a:r>
            <a:r>
              <a:rPr lang="ko-KR" altLang="en-US">
                <a:solidFill>
                  <a:schemeClr val="accent5"/>
                </a:solidFill>
              </a:rPr>
              <a:t>되먹임은 시간축을 따라</a:t>
            </a:r>
            <a:r>
              <a:rPr lang="ko-KR" altLang="en-US"/>
              <a:t> 이루어진다</a:t>
            </a:r>
            <a:r>
              <a:rPr lang="en-US" altLang="ko-KR"/>
              <a:t>. </a:t>
            </a:r>
          </a:p>
          <a:p>
            <a:r>
              <a:rPr lang="ko-KR" altLang="en-US"/>
              <a:t>하나의 순환 셀 내에서는 동일한 구조의 </a:t>
            </a:r>
            <a:r>
              <a:rPr lang="ko-KR" altLang="en-US">
                <a:solidFill>
                  <a:schemeClr val="accent5"/>
                </a:solidFill>
              </a:rPr>
              <a:t>유닛</a:t>
            </a:r>
            <a:r>
              <a:rPr lang="ko-KR" altLang="en-US"/>
              <a:t>이 다수 배치될 수 있다</a:t>
            </a:r>
            <a:r>
              <a:rPr lang="en-US" altLang="ko-KR"/>
              <a:t>. </a:t>
            </a:r>
          </a:p>
          <a:p>
            <a:r>
              <a:rPr lang="ko-KR" altLang="en-US"/>
              <a:t>되먹임 구조를 갖는 순환셀은 </a:t>
            </a:r>
            <a:r>
              <a:rPr lang="en-US" altLang="ko-KR"/>
              <a:t>ReLU</a:t>
            </a:r>
            <a:r>
              <a:rPr lang="ko-KR" altLang="en-US"/>
              <a:t>를 사용할 수 없으며</a:t>
            </a:r>
            <a:r>
              <a:rPr lang="en-US" altLang="ko-KR"/>
              <a:t>, </a:t>
            </a:r>
            <a:r>
              <a:rPr lang="ko-KR" altLang="en-US"/>
              <a:t>사라지는 경사 문제를 완화하기 위해 시그모이 드가 아니라 </a:t>
            </a:r>
            <a:r>
              <a:rPr lang="ko-KR" altLang="en-US">
                <a:solidFill>
                  <a:schemeClr val="accent5"/>
                </a:solidFill>
              </a:rPr>
              <a:t>하이퍼볼릭 탄젠트</a:t>
            </a:r>
            <a:r>
              <a:rPr lang="ko-KR" altLang="en-US"/>
              <a:t> 함수를 사용한다</a:t>
            </a:r>
            <a:r>
              <a:rPr lang="en-US" altLang="ko-KR"/>
              <a:t>. </a:t>
            </a:r>
          </a:p>
          <a:p>
            <a:r>
              <a:rPr lang="ko-KR" altLang="en-US"/>
              <a:t>각각의 유닛은 출력을 생성하며</a:t>
            </a:r>
            <a:r>
              <a:rPr lang="en-US" altLang="ko-KR"/>
              <a:t>, </a:t>
            </a:r>
            <a:r>
              <a:rPr lang="ko-KR" altLang="en-US"/>
              <a:t>각 유닛의 출력은 다른 모든 유닛에 되먹임된다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93908"/>
            <a:ext cx="10515600" cy="4983061"/>
          </a:xfrm>
        </p:spPr>
        <p:txBody>
          <a:bodyPr>
            <a:normAutofit/>
          </a:bodyPr>
          <a:lstStyle/>
          <a:p>
            <a:r>
              <a:rPr lang="ko-KR" altLang="en-US" sz="2000"/>
              <a:t>유닛이 많아지면 완전 연결층의 파라미터가 급격히 커지게 된다</a:t>
            </a:r>
            <a:r>
              <a:rPr lang="en-US" altLang="ko-KR" sz="2000"/>
              <a:t>. </a:t>
            </a:r>
            <a:r>
              <a:rPr lang="ko-KR" altLang="en-US" sz="2000"/>
              <a:t>이를 피하기 위해 </a:t>
            </a:r>
            <a:r>
              <a:rPr lang="ko-KR" altLang="en-US" sz="2000">
                <a:solidFill>
                  <a:schemeClr val="accent5"/>
                </a:solidFill>
              </a:rPr>
              <a:t>순환 셀을 계층적</a:t>
            </a:r>
            <a:r>
              <a:rPr lang="ko-KR" altLang="en-US" sz="2000"/>
              <a:t>으로 연결하여 적은 파라미터로 높은 예측 성능을 갖게 할 수 있다</a:t>
            </a:r>
            <a:r>
              <a:rPr lang="en-US" altLang="ko-KR" sz="2000"/>
              <a:t>. </a:t>
            </a:r>
          </a:p>
          <a:p>
            <a:r>
              <a:rPr lang="ko-KR" altLang="en-US" sz="2000"/>
              <a:t>단순한 구조의 순환 셀로 구성된 신경망을 </a:t>
            </a:r>
            <a:r>
              <a:rPr lang="ko-KR" altLang="en-US" sz="2000">
                <a:solidFill>
                  <a:schemeClr val="accent5"/>
                </a:solidFill>
              </a:rPr>
              <a:t>바닐라 순환 신경망</a:t>
            </a:r>
            <a:r>
              <a:rPr lang="ko-KR" altLang="en-US" sz="2000"/>
              <a:t>이라고 한다</a:t>
            </a:r>
            <a:r>
              <a:rPr lang="en-US" altLang="ko-KR" sz="2000"/>
              <a:t>. </a:t>
            </a:r>
          </a:p>
          <a:p>
            <a:r>
              <a:rPr lang="ko-KR" altLang="en-US" sz="2000"/>
              <a:t>바닐라 순환 신경망은 </a:t>
            </a:r>
            <a:r>
              <a:rPr lang="ko-KR" altLang="en-US" sz="2000">
                <a:solidFill>
                  <a:schemeClr val="accent5"/>
                </a:solidFill>
              </a:rPr>
              <a:t>장기 의존성 문제</a:t>
            </a:r>
            <a:r>
              <a:rPr lang="ko-KR" altLang="en-US" sz="2000"/>
              <a:t>로 입력 시퀀스가 길어질 경우 오래된 정보를 활용하는 능력이 떨 어진다</a:t>
            </a:r>
            <a:r>
              <a:rPr lang="en-US" altLang="ko-KR" sz="2000"/>
              <a:t>. </a:t>
            </a:r>
          </a:p>
          <a:p>
            <a:r>
              <a:rPr lang="ko-KR" altLang="en-US" sz="2000"/>
              <a:t>장기 의존성 문제를 해결하기 위해 </a:t>
            </a:r>
            <a:r>
              <a:rPr lang="en-US" altLang="ko-KR" sz="2000">
                <a:solidFill>
                  <a:schemeClr val="accent5"/>
                </a:solidFill>
              </a:rPr>
              <a:t>LSTM </a:t>
            </a:r>
            <a:r>
              <a:rPr lang="ko-KR" altLang="en-US" sz="2000">
                <a:solidFill>
                  <a:schemeClr val="accent5"/>
                </a:solidFill>
              </a:rPr>
              <a:t>셀</a:t>
            </a:r>
            <a:r>
              <a:rPr lang="ko-KR" altLang="en-US" sz="2000"/>
              <a:t>이 고안되었다</a:t>
            </a:r>
            <a:r>
              <a:rPr lang="en-US" altLang="ko-KR" sz="2000"/>
              <a:t>.</a:t>
            </a:r>
          </a:p>
          <a:p>
            <a:r>
              <a:rPr lang="en-US" altLang="ko-KR" sz="2000"/>
              <a:t>LSTM</a:t>
            </a:r>
            <a:r>
              <a:rPr lang="ko-KR" altLang="en-US" sz="2000"/>
              <a:t>의 동작에 핵심적인 역할을 하는 것은 계층의 출력 신호에 추가적으로 셀이 관리하는 </a:t>
            </a:r>
            <a:r>
              <a:rPr lang="ko-KR" altLang="en-US" sz="2000">
                <a:solidFill>
                  <a:schemeClr val="accent5"/>
                </a:solidFill>
              </a:rPr>
              <a:t>셀 상태 신호</a:t>
            </a:r>
            <a:r>
              <a:rPr lang="ko-KR" altLang="en-US" sz="2000"/>
              <a:t>이다</a:t>
            </a:r>
            <a:r>
              <a:rPr lang="en-US" altLang="ko-KR" sz="2000"/>
              <a:t>. </a:t>
            </a:r>
          </a:p>
          <a:p>
            <a:r>
              <a:rPr lang="en-US" altLang="ko-KR" sz="2000"/>
              <a:t>LSTM</a:t>
            </a:r>
            <a:r>
              <a:rPr lang="ko-KR" altLang="en-US" sz="2000"/>
              <a:t>에서 </a:t>
            </a:r>
            <a:r>
              <a:rPr lang="ko-KR" altLang="en-US" sz="2000">
                <a:solidFill>
                  <a:schemeClr val="accent5"/>
                </a:solidFill>
              </a:rPr>
              <a:t>셀 상태 신호</a:t>
            </a:r>
            <a:r>
              <a:rPr lang="ko-KR" altLang="en-US" sz="2000"/>
              <a:t>는 정보를 지우거나 새로 추가하고</a:t>
            </a:r>
            <a:r>
              <a:rPr lang="en-US" altLang="ko-KR" sz="2000"/>
              <a:t>, </a:t>
            </a:r>
            <a:r>
              <a:rPr lang="ko-KR" altLang="en-US" sz="2000"/>
              <a:t>중요도에 따라 출력을 제어한다</a:t>
            </a:r>
            <a:r>
              <a:rPr lang="en-US" altLang="ko-KR" sz="2000"/>
              <a:t>. </a:t>
            </a:r>
          </a:p>
          <a:p>
            <a:r>
              <a:rPr lang="en-US" altLang="ko-KR" sz="2000"/>
              <a:t>LSTM</a:t>
            </a:r>
            <a:r>
              <a:rPr lang="ko-KR" altLang="en-US" sz="2000"/>
              <a:t>은 장기 의존성 문제에 큰 돌파구를 제공했지만 바닐라 </a:t>
            </a:r>
            <a:r>
              <a:rPr lang="en-US" altLang="ko-KR" sz="2000"/>
              <a:t>RNN</a:t>
            </a:r>
            <a:r>
              <a:rPr lang="ko-KR" altLang="en-US" sz="2000"/>
              <a:t>에 비해 매우 </a:t>
            </a:r>
            <a:r>
              <a:rPr lang="ko-KR" altLang="en-US" sz="2000">
                <a:solidFill>
                  <a:schemeClr val="accent5"/>
                </a:solidFill>
              </a:rPr>
              <a:t>많은 파라미터</a:t>
            </a:r>
            <a:r>
              <a:rPr lang="ko-KR" altLang="en-US" sz="2000"/>
              <a:t>를 갖게 된다</a:t>
            </a:r>
            <a:r>
              <a:rPr lang="en-US" altLang="ko-KR" sz="2000"/>
              <a:t>. </a:t>
            </a:r>
          </a:p>
          <a:p>
            <a:r>
              <a:rPr lang="en-US" altLang="ko-KR" sz="2000"/>
              <a:t>LSTM</a:t>
            </a:r>
            <a:r>
              <a:rPr lang="ko-KR" altLang="en-US" sz="2000"/>
              <a:t>보다 적은 수의 파라미터를 갖고 장기 의존성 문제에서 비슷한 성능을 보이는 순환 신경망이 </a:t>
            </a:r>
            <a:r>
              <a:rPr lang="en-US" altLang="ko-KR" sz="2000">
                <a:solidFill>
                  <a:schemeClr val="accent5"/>
                </a:solidFill>
              </a:rPr>
              <a:t>GRU</a:t>
            </a:r>
            <a:r>
              <a:rPr lang="ko-KR" altLang="en-US" sz="2000"/>
              <a:t>이다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1452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1:m </a:t>
            </a:r>
            <a:r>
              <a:rPr lang="ko-KR" altLang="en-US" dirty="0"/>
              <a:t>기법을 사용한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 캡션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caption</a:t>
            </a:r>
            <a:r>
              <a:rPr lang="en-US" altLang="ko-KR" dirty="0"/>
              <a:t> </a:t>
            </a:r>
            <a:r>
              <a:rPr lang="ko-KR" altLang="en-US" dirty="0"/>
              <a:t>생성의 예</a:t>
            </a:r>
            <a:endParaRPr lang="en-US" altLang="ko-KR" dirty="0"/>
          </a:p>
          <a:p>
            <a:r>
              <a:rPr lang="ko-KR" altLang="en-US" dirty="0"/>
              <a:t>이 기법은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신경망을 이용하여 이미지의 특징을 파악한 뒤</a:t>
            </a:r>
            <a:r>
              <a:rPr lang="en-US" altLang="ko-KR" dirty="0"/>
              <a:t>, </a:t>
            </a:r>
            <a:r>
              <a:rPr lang="ko-KR" altLang="en-US" dirty="0"/>
              <a:t>이 특징을 </a:t>
            </a:r>
            <a:r>
              <a:rPr lang="ko-KR" altLang="en-US" dirty="0" err="1"/>
              <a:t>임베딩</a:t>
            </a:r>
            <a:r>
              <a:rPr lang="ko-KR" altLang="en-US" dirty="0"/>
              <a:t> 공간이라는 벡터 공간에 보낸 뒤</a:t>
            </a:r>
            <a:r>
              <a:rPr lang="en-US" altLang="ko-KR" dirty="0"/>
              <a:t>, </a:t>
            </a:r>
            <a:r>
              <a:rPr lang="ko-KR" altLang="en-US" dirty="0"/>
              <a:t>해당 이미지를 설명할 수 있는 적절한 캡션을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65" y="2189000"/>
            <a:ext cx="9167723" cy="2723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4BFA2-BF58-460B-BEEC-5764EDE1CF38}"/>
              </a:ext>
            </a:extLst>
          </p:cNvPr>
          <p:cNvSpPr txBox="1"/>
          <p:nvPr/>
        </p:nvSpPr>
        <p:spPr>
          <a:xfrm>
            <a:off x="2402542" y="5185268"/>
            <a:ext cx="78037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합성곱 신경망으로 이미지 특성 파악 </a:t>
            </a:r>
            <a:r>
              <a:rPr lang="en-US" altLang="ko-KR"/>
              <a:t>-&gt; </a:t>
            </a:r>
            <a:r>
              <a:rPr lang="ko-KR" altLang="en-US"/>
              <a:t>특징을 임베딩 공간으로 보냄</a:t>
            </a:r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이 임베딩 공간의 위치를 바탕으로 이미지를 설명할 수 있는 캡션 생성</a:t>
            </a:r>
          </a:p>
        </p:txBody>
      </p:sp>
    </p:spTree>
    <p:extLst>
      <p:ext uri="{BB962C8B-B14F-4D97-AF65-F5344CB8AC3E}">
        <p14:creationId xmlns:p14="http://schemas.microsoft.com/office/powerpoint/2010/main" val="200224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10.2 </a:t>
            </a:r>
            <a:r>
              <a:rPr lang="ko-KR" altLang="en-US" dirty="0"/>
              <a:t>순환 신경망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피드포워드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feedforward</a:t>
            </a:r>
            <a:r>
              <a:rPr lang="en-US" altLang="ko-KR" dirty="0"/>
              <a:t> </a:t>
            </a:r>
            <a:r>
              <a:rPr lang="ko-KR" altLang="en-US" dirty="0"/>
              <a:t>신경망이 아래 그림의 왼쪽처럼 입력을 출력으로 연결하는 역할을 한다면</a:t>
            </a:r>
            <a:r>
              <a:rPr lang="en-US" altLang="ko-KR" dirty="0"/>
              <a:t>, </a:t>
            </a:r>
            <a:r>
              <a:rPr lang="ko-KR" altLang="en-US" dirty="0"/>
              <a:t>순환 신경망은 아래 그림의 오른쪽처럼 출력 신호가 지속적으로 신경망에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되먹임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feedback</a:t>
            </a:r>
            <a:r>
              <a:rPr lang="ko-KR" altLang="en-US" dirty="0"/>
              <a:t>되는 구조</a:t>
            </a:r>
            <a:endParaRPr lang="en-US" altLang="ko-KR" dirty="0"/>
          </a:p>
          <a:p>
            <a:r>
              <a:rPr lang="ko-KR" altLang="en-US" dirty="0"/>
              <a:t>모든 순환 신경망 계층은 특정한 시간의 입력과 함께</a:t>
            </a:r>
            <a:r>
              <a:rPr lang="en-US" altLang="ko-KR" dirty="0"/>
              <a:t>, </a:t>
            </a:r>
            <a:r>
              <a:rPr lang="ko-KR" altLang="en-US" dirty="0"/>
              <a:t>직전의 자기 자신이 가졌던 상태를 함께 입력으로 처리하여 출력을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3701686"/>
            <a:ext cx="7506748" cy="2610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93AF0-2C67-45FE-A94F-09C7E43F62D3}"/>
              </a:ext>
            </a:extLst>
          </p:cNvPr>
          <p:cNvSpPr txBox="1"/>
          <p:nvPr/>
        </p:nvSpPr>
        <p:spPr>
          <a:xfrm>
            <a:off x="8749554" y="4683627"/>
            <a:ext cx="311816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순환하는 에지가 있다는것이</a:t>
            </a:r>
            <a:endParaRPr lang="en-US" altLang="ko-KR"/>
          </a:p>
          <a:p>
            <a:r>
              <a:rPr lang="en-US" altLang="ko-KR"/>
              <a:t>RNN</a:t>
            </a:r>
            <a:r>
              <a:rPr lang="ko-KR" altLang="en-US"/>
              <a:t>의 가장 큰 특징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960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순환 신경망의 뉴런 구조를 자세히 살펴보면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아래 그림 왼쪽과 같이 특정 시간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 입력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를 받아 처리한 뒤에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ko-KR" altLang="en-US" dirty="0"/>
                  <a:t>를 내어 보냄</a:t>
                </a:r>
                <a:endParaRPr lang="en-US" altLang="ko-KR" dirty="0"/>
              </a:p>
              <a:p>
                <a:r>
                  <a:rPr lang="ko-KR" altLang="en-US" dirty="0"/>
                  <a:t>이 출력은 그냥 외부로 전달되기만 하는 것이 아니라 자기 자신에게 돌아오도록 되어 있는 것</a:t>
                </a:r>
                <a:endParaRPr lang="en-US" altLang="ko-KR" dirty="0"/>
              </a:p>
              <a:p>
                <a:r>
                  <a:rPr lang="ko-KR" altLang="en-US" dirty="0"/>
                  <a:t>이 노드에는 시간에 따라 변화하는 입력이 차례대로 들어오게 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이러한 동작은 아래 그림의 오른쪽 같이 </a:t>
                </a:r>
                <a:r>
                  <a:rPr lang="ko-KR" altLang="en-US" b="1" dirty="0" err="1"/>
                  <a:t>시간축으로</a:t>
                </a:r>
                <a:r>
                  <a:rPr lang="ko-KR" altLang="en-US" b="1" dirty="0"/>
                  <a:t> 펼쳐서 </a:t>
                </a:r>
                <a:r>
                  <a:rPr lang="ko-KR" altLang="en-US" dirty="0"/>
                  <a:t>살펴볼 수 있음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719" y="3093372"/>
            <a:ext cx="8873906" cy="2615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533DD-2F96-43AD-A9DC-44E9E8A99606}"/>
              </a:ext>
            </a:extLst>
          </p:cNvPr>
          <p:cNvSpPr txBox="1"/>
          <p:nvPr/>
        </p:nvSpPr>
        <p:spPr>
          <a:xfrm>
            <a:off x="1985719" y="5802590"/>
            <a:ext cx="165141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단순화한 그림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F99CC-A453-43AD-8243-593A0214752B}"/>
              </a:ext>
            </a:extLst>
          </p:cNvPr>
          <p:cNvSpPr txBox="1"/>
          <p:nvPr/>
        </p:nvSpPr>
        <p:spPr>
          <a:xfrm>
            <a:off x="6236458" y="5935147"/>
            <a:ext cx="27382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좌측의 그림을 펼친 그림</a:t>
            </a:r>
          </a:p>
        </p:txBody>
      </p:sp>
    </p:spTree>
    <p:extLst>
      <p:ext uri="{BB962C8B-B14F-4D97-AF65-F5344CB8AC3E}">
        <p14:creationId xmlns:p14="http://schemas.microsoft.com/office/powerpoint/2010/main" val="286304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73EDA-2BAF-45D3-873F-45BE48DED1DB}">
  <ds:schemaRefs>
    <ds:schemaRef ds:uri="http://www.w3.org/XML/1998/namespace"/>
    <ds:schemaRef ds:uri="04f693b0-e847-4654-9da5-f43e5a5a7381"/>
    <ds:schemaRef ds:uri="http://purl.org/dc/dcmitype/"/>
    <ds:schemaRef ds:uri="cb095250-472f-4fff-8787-3ac48319340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3884</Words>
  <Application>Microsoft Office PowerPoint</Application>
  <PresentationFormat>와이드스크린</PresentationFormat>
  <Paragraphs>219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KoPub돋움체 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10.1 순환 신경망의 적용 분야</vt:lpstr>
      <vt:lpstr>PowerPoint 프레젠테이션</vt:lpstr>
      <vt:lpstr>PowerPoint 프레젠테이션</vt:lpstr>
      <vt:lpstr>PowerPoint 프레젠테이션</vt:lpstr>
      <vt:lpstr>PowerPoint 프레젠테이션</vt:lpstr>
      <vt:lpstr>10.2 순환 신경망 구조</vt:lpstr>
      <vt:lpstr>PowerPoint 프레젠테이션</vt:lpstr>
      <vt:lpstr>PowerPoint 프레젠테이션</vt:lpstr>
      <vt:lpstr>PowerPoint 프레젠테이션</vt:lpstr>
      <vt:lpstr>PowerPoint 프레젠테이션</vt:lpstr>
      <vt:lpstr>10.3 순환 신경망 셀의 구조와 유닛</vt:lpstr>
      <vt:lpstr>PowerPoint 프레젠테이션</vt:lpstr>
      <vt:lpstr>PowerPoint 프레젠테이션</vt:lpstr>
      <vt:lpstr>PowerPoint 프레젠테이션</vt:lpstr>
      <vt:lpstr>10.4 텐서플로를 이용하여 단순 RNN 모델 만들기</vt:lpstr>
      <vt:lpstr>PowerPoint 프레젠테이션</vt:lpstr>
      <vt:lpstr>PowerPoint 프레젠테이션</vt:lpstr>
      <vt:lpstr>PowerPoint 프레젠테이션</vt:lpstr>
      <vt:lpstr>10.5 RNN을 학습시켜 예측을 해 보자.</vt:lpstr>
      <vt:lpstr>PowerPoint 프레젠테이션</vt:lpstr>
      <vt:lpstr>PowerPoint 프레젠테이션</vt:lpstr>
      <vt:lpstr>PowerPoint 프레젠테이션</vt:lpstr>
      <vt:lpstr>PowerPoint 프레젠테이션</vt:lpstr>
      <vt:lpstr>10.6 RNN을 다층구조로 만들어 적은 수의 파라미터로 좋은 성능을 내자</vt:lpstr>
      <vt:lpstr>PowerPoint 프레젠테이션</vt:lpstr>
      <vt:lpstr>PowerPoint 프레젠테이션</vt:lpstr>
      <vt:lpstr>PowerPoint 프레젠테이션</vt:lpstr>
      <vt:lpstr>10.7 장기 의존성 문제와 RNN의 한계</vt:lpstr>
      <vt:lpstr>PowerPoint 프레젠테이션</vt:lpstr>
      <vt:lpstr>PowerPoint 프레젠테이션</vt:lpstr>
      <vt:lpstr>PowerPoint 프레젠테이션</vt:lpstr>
      <vt:lpstr>PowerPoint 프레젠테이션</vt:lpstr>
      <vt:lpstr>10.8 장기 의존성 문제를 해결하는 LSTM</vt:lpstr>
      <vt:lpstr>PowerPoint 프레젠테이션</vt:lpstr>
      <vt:lpstr>PowerPoint 프레젠테이션</vt:lpstr>
      <vt:lpstr>PowerPoint 프레젠테이션</vt:lpstr>
      <vt:lpstr>PowerPoint 프레젠테이션</vt:lpstr>
      <vt:lpstr>10.9 LSTM 셀의 각 게이트 별로 동작 살펴 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10.10 GRU - 장기 의존성 문제를 해결하는 더 간단한 게이트들</vt:lpstr>
      <vt:lpstr>PowerPoint 프레젠테이션</vt:lpstr>
      <vt:lpstr>PowerPoint 프레젠테이션</vt:lpstr>
      <vt:lpstr>PowerPoint 프레젠테이션</vt:lpstr>
      <vt:lpstr>PowerPoint 프레젠테이션</vt:lpstr>
      <vt:lpstr>10.11 단순 RNN과 LSTM, GRU 모델의 비교 - 시퀀스 데이터 준비</vt:lpstr>
      <vt:lpstr>PowerPoint 프레젠테이션</vt:lpstr>
      <vt:lpstr>PowerPoint 프레젠테이션</vt:lpstr>
      <vt:lpstr>PowerPoint 프레젠테이션</vt:lpstr>
      <vt:lpstr>10.12 단순 RNN과 LSTM, GRU 모델의 비교 - 성능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LAB10-1 비선형 시퀀스를 순환 신경망으로 예측하자</vt:lpstr>
      <vt:lpstr>LAB10-2 기억이 필요한 시퀀스를 예측해 보자</vt:lpstr>
      <vt:lpstr>핵심 정리  </vt:lpstr>
      <vt:lpstr>핵심 정리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121</cp:revision>
  <dcterms:created xsi:type="dcterms:W3CDTF">2021-06-28T04:35:36Z</dcterms:created>
  <dcterms:modified xsi:type="dcterms:W3CDTF">2022-04-14T08:28:09Z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